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305"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80818"/>
    <a:srgbClr val="FFFFFF"/>
    <a:srgbClr val="F7F7F7"/>
    <a:srgbClr val="BD582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26" y="60"/>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smtClean="0"/>
              <a:t>按一下以編輯母片標題樣式</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smtClean="0"/>
              <a:t>按一下以編輯母片副標題樣式</a:t>
            </a:r>
            <a:endParaRPr lang="en-US" dirty="0"/>
          </a:p>
        </p:txBody>
      </p:sp>
      <p:sp>
        <p:nvSpPr>
          <p:cNvPr id="4" name="Date Placeholder 3"/>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C4F0D6-2B7B-410F-A8A5-8C698EC873A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712472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42073458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zh-TW" altLang="en-US" smtClean="0"/>
              <a:t>按一下以編輯母片標題樣式</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918425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8" name="Text Placeholder 7"/>
          <p:cNvSpPr>
            <a:spLocks noGrp="1"/>
          </p:cNvSpPr>
          <p:nvPr>
            <p:ph type="body" sz="quarter" idx="11" hasCustomPrompt="1"/>
          </p:nvPr>
        </p:nvSpPr>
        <p:spPr>
          <a:xfrm>
            <a:off x="2556712" y="733405"/>
            <a:ext cx="7078575" cy="266741"/>
          </a:xfrm>
          <a:prstGeom prst="rect">
            <a:avLst/>
          </a:prstGeom>
        </p:spPr>
        <p:txBody>
          <a:bodyPr/>
          <a:lstStyle>
            <a:lvl1pPr marL="0" indent="0" algn="ctr">
              <a:buNone/>
              <a:defRPr sz="1400">
                <a:solidFill>
                  <a:schemeClr val="tx2"/>
                </a:solidFill>
              </a:defRPr>
            </a:lvl1pPr>
          </a:lstStyle>
          <a:p>
            <a:pPr lvl="0"/>
            <a:r>
              <a:rPr lang="en-US" dirty="0"/>
              <a:t>Put Your Great Subtitle Here</a:t>
            </a:r>
          </a:p>
          <a:p>
            <a:pPr lvl="0"/>
            <a:endParaRPr lang="en-US" dirty="0"/>
          </a:p>
        </p:txBody>
      </p:sp>
      <p:sp>
        <p:nvSpPr>
          <p:cNvPr id="6" name="Text Placeholder 5"/>
          <p:cNvSpPr>
            <a:spLocks noGrp="1"/>
          </p:cNvSpPr>
          <p:nvPr>
            <p:ph type="body" sz="quarter" idx="10" hasCustomPrompt="1"/>
          </p:nvPr>
        </p:nvSpPr>
        <p:spPr>
          <a:xfrm>
            <a:off x="2556713" y="191681"/>
            <a:ext cx="7078575" cy="543739"/>
          </a:xfrm>
          <a:prstGeom prst="rect">
            <a:avLst/>
          </a:prstGeom>
        </p:spPr>
        <p:txBody>
          <a:bodyPr/>
          <a:lstStyle>
            <a:lvl1pPr marL="0" indent="0" algn="ctr">
              <a:buNone/>
              <a:defRPr sz="3200" b="1" baseline="0">
                <a:latin typeface="Open Sans Extrabold"/>
              </a:defRPr>
            </a:lvl1pPr>
          </a:lstStyle>
          <a:p>
            <a:pPr lvl="0"/>
            <a:r>
              <a:rPr lang="en-US" dirty="0"/>
              <a:t>Title Here</a:t>
            </a:r>
          </a:p>
        </p:txBody>
      </p:sp>
    </p:spTree>
    <p:extLst>
      <p:ext uri="{BB962C8B-B14F-4D97-AF65-F5344CB8AC3E}">
        <p14:creationId xmlns:p14="http://schemas.microsoft.com/office/powerpoint/2010/main" val="2265512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zh-TW" altLang="en-US" smtClean="0"/>
              <a:t>按一下以編輯母片標題樣式</a:t>
            </a:r>
            <a:endParaRPr lang="en-US" dirty="0"/>
          </a:p>
        </p:txBody>
      </p:sp>
      <p:sp>
        <p:nvSpPr>
          <p:cNvPr id="3" name="Content Placeholder 2"/>
          <p:cNvSpPr>
            <a:spLocks noGrp="1"/>
          </p:cNvSpPr>
          <p:nvPr>
            <p:ph idx="1"/>
          </p:nvPr>
        </p:nvSpPr>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30395337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編輯母片文字樣式</a:t>
            </a:r>
          </a:p>
        </p:txBody>
      </p:sp>
      <p:sp>
        <p:nvSpPr>
          <p:cNvPr id="4" name="Date Placeholder 3"/>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5" name="Footer Placeholder 4"/>
          <p:cNvSpPr>
            <a:spLocks noGrp="1"/>
          </p:cNvSpPr>
          <p:nvPr>
            <p:ph type="ftr" sz="quarter" idx="11"/>
          </p:nvPr>
        </p:nvSpPr>
        <p:spPr/>
        <p:txBody>
          <a:bodyPr/>
          <a:lstStyle/>
          <a:p>
            <a:endParaRPr lang="zh-TW" altLang="en-US"/>
          </a:p>
        </p:txBody>
      </p:sp>
      <p:sp>
        <p:nvSpPr>
          <p:cNvPr id="6" name="Slide Number Placeholder 5"/>
          <p:cNvSpPr>
            <a:spLocks noGrp="1"/>
          </p:cNvSpPr>
          <p:nvPr>
            <p:ph type="sldNum" sz="quarter" idx="12"/>
          </p:nvPr>
        </p:nvSpPr>
        <p:spPr/>
        <p:txBody>
          <a:bodyPr/>
          <a:lstStyle/>
          <a:p>
            <a:fld id="{65C4F0D6-2B7B-410F-A8A5-8C698EC873AD}" type="slidenum">
              <a:rPr lang="zh-TW" altLang="en-US" smtClean="0"/>
              <a:t>‹#›</a:t>
            </a:fld>
            <a:endParaRPr lang="zh-TW" alt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8083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Date Placeholder 4"/>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118954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4" name="Content Placeholder 3"/>
          <p:cNvSpPr>
            <a:spLocks noGrp="1"/>
          </p:cNvSpPr>
          <p:nvPr>
            <p:ph sz="half" idx="2"/>
          </p:nvPr>
        </p:nvSpPr>
        <p:spPr>
          <a:xfrm>
            <a:off x="1097280" y="2582334"/>
            <a:ext cx="4937760" cy="337820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編輯母片文字樣式</a:t>
            </a:r>
          </a:p>
        </p:txBody>
      </p:sp>
      <p:sp>
        <p:nvSpPr>
          <p:cNvPr id="6" name="Content Placeholder 5"/>
          <p:cNvSpPr>
            <a:spLocks noGrp="1"/>
          </p:cNvSpPr>
          <p:nvPr>
            <p:ph sz="quarter" idx="4"/>
          </p:nvPr>
        </p:nvSpPr>
        <p:spPr>
          <a:xfrm>
            <a:off x="6217920" y="2582334"/>
            <a:ext cx="4937760" cy="337820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7" name="Date Placeholder 6"/>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8" name="Footer Placeholder 7"/>
          <p:cNvSpPr>
            <a:spLocks noGrp="1"/>
          </p:cNvSpPr>
          <p:nvPr>
            <p:ph type="ftr" sz="quarter" idx="11"/>
          </p:nvPr>
        </p:nvSpPr>
        <p:spPr/>
        <p:txBody>
          <a:bodyPr/>
          <a:lstStyle/>
          <a:p>
            <a:endParaRPr lang="zh-TW" altLang="en-US"/>
          </a:p>
        </p:txBody>
      </p:sp>
      <p:sp>
        <p:nvSpPr>
          <p:cNvPr id="9" name="Slide Number Placeholder 8"/>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101716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smtClean="0"/>
              <a:t>按一下以編輯母片標題樣式</a:t>
            </a:r>
            <a:endParaRPr lang="en-US" dirty="0"/>
          </a:p>
        </p:txBody>
      </p:sp>
      <p:sp>
        <p:nvSpPr>
          <p:cNvPr id="3" name="Date Placeholder 2"/>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4" name="Footer Placeholder 3"/>
          <p:cNvSpPr>
            <a:spLocks noGrp="1"/>
          </p:cNvSpPr>
          <p:nvPr>
            <p:ph type="ftr" sz="quarter" idx="11"/>
          </p:nvPr>
        </p:nvSpPr>
        <p:spPr/>
        <p:txBody>
          <a:bodyPr/>
          <a:lstStyle/>
          <a:p>
            <a:endParaRPr lang="zh-TW" altLang="en-US"/>
          </a:p>
        </p:txBody>
      </p:sp>
      <p:sp>
        <p:nvSpPr>
          <p:cNvPr id="5" name="Slide Number Placeholder 4"/>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13642482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zh-TW" altLang="en-US"/>
          </a:p>
        </p:txBody>
      </p:sp>
      <p:sp>
        <p:nvSpPr>
          <p:cNvPr id="9" name="Slide Number Placeholder 8"/>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267854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smtClean="0"/>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2090EBF4-F94C-4569-9D64-F3D91BF82118}" type="datetimeFigureOut">
              <a:rPr lang="zh-TW" altLang="en-US" smtClean="0"/>
              <a:t>2021/1/5</a:t>
            </a:fld>
            <a:endParaRPr lang="zh-TW" alt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zh-TW" alt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3038611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zh-TW" altLang="en-US" smtClean="0"/>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smtClean="0"/>
              <a:t>按一下圖示以新增圖片</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編輯母片文字樣式</a:t>
            </a:r>
          </a:p>
        </p:txBody>
      </p:sp>
      <p:sp>
        <p:nvSpPr>
          <p:cNvPr id="5" name="Date Placeholder 4"/>
          <p:cNvSpPr>
            <a:spLocks noGrp="1"/>
          </p:cNvSpPr>
          <p:nvPr>
            <p:ph type="dt" sz="half" idx="10"/>
          </p:nvPr>
        </p:nvSpPr>
        <p:spPr/>
        <p:txBody>
          <a:bodyPr/>
          <a:lstStyle/>
          <a:p>
            <a:fld id="{2090EBF4-F94C-4569-9D64-F3D91BF82118}" type="datetimeFigureOut">
              <a:rPr lang="zh-TW" altLang="en-US" smtClean="0"/>
              <a:t>2021/1/5</a:t>
            </a:fld>
            <a:endParaRPr lang="zh-TW" altLang="en-US"/>
          </a:p>
        </p:txBody>
      </p:sp>
      <p:sp>
        <p:nvSpPr>
          <p:cNvPr id="6" name="Footer Placeholder 5"/>
          <p:cNvSpPr>
            <a:spLocks noGrp="1"/>
          </p:cNvSpPr>
          <p:nvPr>
            <p:ph type="ftr" sz="quarter" idx="11"/>
          </p:nvPr>
        </p:nvSpPr>
        <p:spPr/>
        <p:txBody>
          <a:bodyPr/>
          <a:lstStyle/>
          <a:p>
            <a:endParaRPr lang="zh-TW" altLang="en-US"/>
          </a:p>
        </p:txBody>
      </p:sp>
      <p:sp>
        <p:nvSpPr>
          <p:cNvPr id="7" name="Slide Number Placeholder 6"/>
          <p:cNvSpPr>
            <a:spLocks noGrp="1"/>
          </p:cNvSpPr>
          <p:nvPr>
            <p:ph type="sldNum" sz="quarter" idx="12"/>
          </p:nvPr>
        </p:nvSpPr>
        <p:spPr/>
        <p:txBody>
          <a:bodyPr/>
          <a:lstStyle/>
          <a:p>
            <a:fld id="{65C4F0D6-2B7B-410F-A8A5-8C698EC873AD}" type="slidenum">
              <a:rPr lang="zh-TW" altLang="en-US" smtClean="0"/>
              <a:t>‹#›</a:t>
            </a:fld>
            <a:endParaRPr lang="zh-TW" altLang="en-US"/>
          </a:p>
        </p:txBody>
      </p:sp>
    </p:spTree>
    <p:extLst>
      <p:ext uri="{BB962C8B-B14F-4D97-AF65-F5344CB8AC3E}">
        <p14:creationId xmlns:p14="http://schemas.microsoft.com/office/powerpoint/2010/main" val="741631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smtClean="0"/>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smtClean="0"/>
              <a:t>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2090EBF4-F94C-4569-9D64-F3D91BF82118}" type="datetimeFigureOut">
              <a:rPr lang="zh-TW" altLang="en-US" smtClean="0"/>
              <a:t>2021/1/5</a:t>
            </a:fld>
            <a:endParaRPr lang="zh-TW" alt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zh-TW" alt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65C4F0D6-2B7B-410F-A8A5-8C698EC873AD}" type="slidenum">
              <a:rPr lang="zh-TW" altLang="en-US" smtClean="0"/>
              <a:t>‹#›</a:t>
            </a:fld>
            <a:endParaRPr lang="zh-TW" alt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50428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7" Type="http://schemas.openxmlformats.org/officeDocument/2006/relationships/image" Target="../media/image7.jpe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2566968" y="365126"/>
            <a:ext cx="10515600" cy="742706"/>
          </a:xfrm>
        </p:spPr>
        <p:txBody>
          <a:bodyPr/>
          <a:lstStyle/>
          <a:p>
            <a:r>
              <a:rPr lang="zh-TW" altLang="en-US" dirty="0">
                <a:latin typeface="標楷體" panose="03000509000000000000" pitchFamily="65" charset="-120"/>
                <a:ea typeface="標楷體" panose="03000509000000000000" pitchFamily="65" charset="-120"/>
              </a:rPr>
              <a:t>林宸生</a:t>
            </a:r>
            <a:endParaRPr lang="zh-TW" altLang="en-US" dirty="0">
              <a:latin typeface="標楷體" panose="03000509000000000000" pitchFamily="65" charset="-120"/>
              <a:ea typeface="標楷體" panose="03000509000000000000" pitchFamily="65" charset="-120"/>
            </a:endParaRPr>
          </a:p>
        </p:txBody>
      </p:sp>
      <p:sp>
        <p:nvSpPr>
          <p:cNvPr id="3" name="內容版面配置區 2"/>
          <p:cNvSpPr>
            <a:spLocks noGrp="1"/>
          </p:cNvSpPr>
          <p:nvPr>
            <p:ph idx="1"/>
          </p:nvPr>
        </p:nvSpPr>
        <p:spPr>
          <a:xfrm>
            <a:off x="2676118" y="1176866"/>
            <a:ext cx="8923215" cy="5374639"/>
          </a:xfrm>
        </p:spPr>
        <p:txBody>
          <a:bodyPr/>
          <a:lstStyle/>
          <a:p>
            <a:pPr marL="0" indent="0">
              <a:buNone/>
            </a:pPr>
            <a:r>
              <a:rPr lang="zh-TW" altLang="en-US" sz="2400" dirty="0">
                <a:latin typeface="標楷體" panose="03000509000000000000" pitchFamily="65" charset="-120"/>
                <a:ea typeface="標楷體" panose="03000509000000000000" pitchFamily="65" charset="-120"/>
                <a:cs typeface="Times New Roman" panose="02020603050405020304" pitchFamily="18" charset="0"/>
              </a:rPr>
              <a:t>教授兼榮譽特聘教授</a:t>
            </a:r>
            <a:endParaRPr lang="en-US" altLang="zh-TW" dirty="0" smtClean="0">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r>
              <a:rPr lang="zh-TW" altLang="en-US" sz="2000" b="1" dirty="0" smtClean="0">
                <a:latin typeface="標楷體" panose="03000509000000000000" pitchFamily="65" charset="-120"/>
                <a:ea typeface="標楷體" panose="03000509000000000000" pitchFamily="65" charset="-120"/>
                <a:cs typeface="Times New Roman" panose="02020603050405020304" pitchFamily="18" charset="0"/>
              </a:rPr>
              <a:t>研究</a:t>
            </a:r>
            <a:r>
              <a:rPr lang="zh-TW" altLang="en-US" b="1" dirty="0">
                <a:latin typeface="標楷體" panose="03000509000000000000" pitchFamily="65" charset="-120"/>
                <a:ea typeface="標楷體" panose="03000509000000000000" pitchFamily="65" charset="-120"/>
                <a:cs typeface="Times New Roman" panose="02020603050405020304" pitchFamily="18" charset="0"/>
              </a:rPr>
              <a:t>領域</a:t>
            </a:r>
            <a:r>
              <a:rPr lang="en-US" altLang="zh-TW" sz="2000" b="1" dirty="0" smtClean="0">
                <a:latin typeface="Times New Roman" panose="02020603050405020304" pitchFamily="18" charset="0"/>
                <a:cs typeface="Times New Roman" panose="02020603050405020304" pitchFamily="18" charset="0"/>
              </a:rPr>
              <a:t>:</a:t>
            </a:r>
          </a:p>
          <a:p>
            <a:pPr marL="0" indent="0">
              <a:buNone/>
            </a:pPr>
            <a:r>
              <a:rPr lang="zh-TW" altLang="en-US" dirty="0">
                <a:latin typeface="標楷體" panose="03000509000000000000" pitchFamily="65" charset="-120"/>
                <a:ea typeface="標楷體" panose="03000509000000000000" pitchFamily="65" charset="-120"/>
                <a:cs typeface="Times New Roman" panose="02020603050405020304" pitchFamily="18" charset="0"/>
              </a:rPr>
              <a:t>光電量測，機器視覺，</a:t>
            </a:r>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人機介面</a:t>
            </a:r>
            <a:endParaRPr lang="en-US" altLang="zh-TW" dirty="0" smtClean="0">
              <a:latin typeface="標楷體" panose="03000509000000000000" pitchFamily="65" charset="-120"/>
              <a:ea typeface="標楷體" panose="03000509000000000000" pitchFamily="65" charset="-120"/>
              <a:cs typeface="Times New Roman" panose="02020603050405020304" pitchFamily="18" charset="0"/>
            </a:endParaRPr>
          </a:p>
          <a:p>
            <a:pPr marL="0" indent="0">
              <a:buNone/>
            </a:pPr>
            <a:r>
              <a:rPr lang="zh-TW" altLang="en-US" b="1" dirty="0" smtClean="0">
                <a:latin typeface="標楷體" panose="03000509000000000000" pitchFamily="65" charset="-120"/>
                <a:ea typeface="標楷體" panose="03000509000000000000" pitchFamily="65" charset="-120"/>
                <a:cs typeface="Times New Roman" panose="02020603050405020304" pitchFamily="18" charset="0"/>
              </a:rPr>
              <a:t>實驗室</a:t>
            </a:r>
            <a:r>
              <a:rPr lang="zh-TW" altLang="en-US" b="1" dirty="0">
                <a:latin typeface="標楷體" panose="03000509000000000000" pitchFamily="65" charset="-120"/>
                <a:ea typeface="標楷體" panose="03000509000000000000" pitchFamily="65" charset="-120"/>
                <a:cs typeface="Times New Roman" panose="02020603050405020304" pitchFamily="18" charset="0"/>
              </a:rPr>
              <a:t>成果</a:t>
            </a:r>
            <a:r>
              <a:rPr lang="en-US" altLang="zh-TW" b="1" dirty="0" smtClean="0">
                <a:latin typeface="標楷體" panose="03000509000000000000" pitchFamily="65" charset="-120"/>
                <a:ea typeface="標楷體" panose="03000509000000000000" pitchFamily="65" charset="-120"/>
                <a:cs typeface="Times New Roman" panose="02020603050405020304" pitchFamily="18" charset="0"/>
              </a:rPr>
              <a:t>-</a:t>
            </a:r>
            <a:r>
              <a:rPr lang="zh-TW" altLang="en-US" b="1" dirty="0">
                <a:latin typeface="標楷體" panose="03000509000000000000" pitchFamily="65" charset="-120"/>
                <a:ea typeface="標楷體" panose="03000509000000000000" pitchFamily="65" charset="-120"/>
                <a:cs typeface="Times New Roman" panose="02020603050405020304" pitchFamily="18" charset="0"/>
              </a:rPr>
              <a:t>微影與光電實驗室</a:t>
            </a:r>
          </a:p>
          <a:p>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人工智慧</a:t>
            </a:r>
            <a:r>
              <a:rPr lang="zh-TW" altLang="en-US" dirty="0">
                <a:latin typeface="標楷體" panose="03000509000000000000" pitchFamily="65" charset="-120"/>
                <a:ea typeface="標楷體" panose="03000509000000000000" pitchFamily="65" charset="-120"/>
                <a:cs typeface="Times New Roman" panose="02020603050405020304" pitchFamily="18" charset="0"/>
              </a:rPr>
              <a:t>用於烹調機器菜色狀況自動判別之研究。</a:t>
            </a:r>
            <a:endParaRPr lang="en-US" altLang="zh-TW" dirty="0" smtClean="0">
              <a:latin typeface="標楷體" panose="03000509000000000000" pitchFamily="65" charset="-120"/>
              <a:ea typeface="標楷體" panose="03000509000000000000" pitchFamily="65" charset="-120"/>
              <a:cs typeface="Times New Roman" panose="02020603050405020304" pitchFamily="18" charset="0"/>
            </a:endParaRPr>
          </a:p>
          <a:p>
            <a:r>
              <a:rPr lang="zh-TW" altLang="en-US" dirty="0">
                <a:latin typeface="標楷體" panose="03000509000000000000" pitchFamily="65" charset="-120"/>
                <a:ea typeface="標楷體" panose="03000509000000000000" pitchFamily="65" charset="-120"/>
                <a:cs typeface="Times New Roman" panose="02020603050405020304" pitchFamily="18" charset="0"/>
              </a:rPr>
              <a:t>菜蟲動態分析之自動光學檢測系統及其相關生機農園綠色研究環境之建立。</a:t>
            </a:r>
            <a:endParaRPr lang="en-US" altLang="zh-TW" dirty="0" smtClean="0">
              <a:latin typeface="標楷體" panose="03000509000000000000" pitchFamily="65" charset="-120"/>
              <a:ea typeface="標楷體" panose="03000509000000000000" pitchFamily="65" charset="-120"/>
              <a:cs typeface="Times New Roman" panose="02020603050405020304" pitchFamily="18" charset="0"/>
            </a:endParaRPr>
          </a:p>
          <a:p>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榮獲</a:t>
            </a:r>
            <a:r>
              <a:rPr lang="zh-TW" altLang="en-US" dirty="0">
                <a:latin typeface="標楷體" panose="03000509000000000000" pitchFamily="65" charset="-120"/>
                <a:ea typeface="標楷體" panose="03000509000000000000" pitchFamily="65" charset="-120"/>
                <a:cs typeface="Times New Roman" panose="02020603050405020304" pitchFamily="18" charset="0"/>
              </a:rPr>
              <a:t>台灣照明學會照明金質奬</a:t>
            </a:r>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a:t>
            </a:r>
            <a:endParaRPr lang="en-US" altLang="zh-TW" dirty="0" smtClean="0">
              <a:latin typeface="標楷體" panose="03000509000000000000" pitchFamily="65" charset="-120"/>
              <a:ea typeface="標楷體" panose="03000509000000000000" pitchFamily="65" charset="-120"/>
              <a:cs typeface="Times New Roman" panose="02020603050405020304" pitchFamily="18" charset="0"/>
            </a:endParaRPr>
          </a:p>
          <a:p>
            <a:r>
              <a:rPr lang="en-US" altLang="zh-TW" dirty="0">
                <a:latin typeface="標楷體" panose="03000509000000000000" pitchFamily="65" charset="-120"/>
                <a:ea typeface="標楷體" panose="03000509000000000000" pitchFamily="65" charset="-120"/>
                <a:cs typeface="Times New Roman" panose="02020603050405020304" pitchFamily="18" charset="0"/>
              </a:rPr>
              <a:t>2020</a:t>
            </a:r>
            <a:r>
              <a:rPr lang="zh-TW" altLang="en-US" dirty="0">
                <a:latin typeface="標楷體" panose="03000509000000000000" pitchFamily="65" charset="-120"/>
                <a:ea typeface="標楷體" panose="03000509000000000000" pitchFamily="65" charset="-120"/>
                <a:cs typeface="Times New Roman" panose="02020603050405020304" pitchFamily="18" charset="0"/>
              </a:rPr>
              <a:t>年</a:t>
            </a:r>
            <a:r>
              <a:rPr lang="en-US" altLang="zh-TW" dirty="0">
                <a:latin typeface="標楷體" panose="03000509000000000000" pitchFamily="65" charset="-120"/>
                <a:ea typeface="標楷體" panose="03000509000000000000" pitchFamily="65" charset="-120"/>
                <a:cs typeface="Times New Roman" panose="02020603050405020304" pitchFamily="18" charset="0"/>
              </a:rPr>
              <a:t>10</a:t>
            </a:r>
            <a:r>
              <a:rPr lang="zh-TW" altLang="en-US" dirty="0">
                <a:latin typeface="標楷體" panose="03000509000000000000" pitchFamily="65" charset="-120"/>
                <a:ea typeface="標楷體" panose="03000509000000000000" pitchFamily="65" charset="-120"/>
                <a:cs typeface="Times New Roman" panose="02020603050405020304" pitchFamily="18" charset="0"/>
              </a:rPr>
              <a:t>月入選世界排名</a:t>
            </a:r>
            <a:r>
              <a:rPr lang="zh-TW" altLang="en-US" dirty="0" smtClean="0">
                <a:latin typeface="標楷體" panose="03000509000000000000" pitchFamily="65" charset="-120"/>
                <a:ea typeface="標楷體" panose="03000509000000000000" pitchFamily="65" charset="-120"/>
                <a:cs typeface="Times New Roman" panose="02020603050405020304" pitchFamily="18" charset="0"/>
              </a:rPr>
              <a:t>前</a:t>
            </a:r>
            <a:r>
              <a:rPr lang="en-US" altLang="zh-TW" dirty="0" smtClean="0">
                <a:latin typeface="標楷體" panose="03000509000000000000" pitchFamily="65" charset="-120"/>
                <a:ea typeface="標楷體" panose="03000509000000000000" pitchFamily="65" charset="-120"/>
                <a:cs typeface="Times New Roman" panose="02020603050405020304" pitchFamily="18" charset="0"/>
              </a:rPr>
              <a:t>1%</a:t>
            </a:r>
            <a:r>
              <a:rPr lang="zh-TW" altLang="en-US" dirty="0">
                <a:latin typeface="標楷體" panose="03000509000000000000" pitchFamily="65" charset="-120"/>
                <a:ea typeface="標楷體" panose="03000509000000000000" pitchFamily="65" charset="-120"/>
                <a:cs typeface="Times New Roman" panose="02020603050405020304" pitchFamily="18" charset="0"/>
              </a:rPr>
              <a:t>科學家</a:t>
            </a:r>
            <a:endParaRPr lang="en-US" altLang="zh-TW" dirty="0">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dirty="0" smtClean="0">
              <a:latin typeface="標楷體" panose="03000509000000000000" pitchFamily="65" charset="-120"/>
              <a:ea typeface="標楷體" panose="03000509000000000000" pitchFamily="65" charset="-120"/>
              <a:cs typeface="Times New Roman" panose="02020603050405020304" pitchFamily="18" charset="0"/>
            </a:endParaRPr>
          </a:p>
          <a:p>
            <a:endParaRPr lang="en-US" altLang="zh-TW" dirty="0">
              <a:latin typeface="標楷體" panose="03000509000000000000" pitchFamily="65" charset="-120"/>
              <a:ea typeface="標楷體" panose="03000509000000000000" pitchFamily="65" charset="-120"/>
              <a:cs typeface="Times New Roman" panose="02020603050405020304" pitchFamily="18" charset="0"/>
            </a:endParaRPr>
          </a:p>
        </p:txBody>
      </p:sp>
      <p:pic>
        <p:nvPicPr>
          <p:cNvPr id="6" name="圖片 5" descr="BIO MX_LOGO-03.png"/>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1022" y="3191104"/>
            <a:ext cx="3239907" cy="323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圖片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34301" y="113770"/>
            <a:ext cx="2032766" cy="1892829"/>
          </a:xfrm>
          <a:prstGeom prst="rect">
            <a:avLst/>
          </a:prstGeom>
        </p:spPr>
      </p:pic>
      <p:pic>
        <p:nvPicPr>
          <p:cNvPr id="8" name="圖片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22466" y="1071197"/>
            <a:ext cx="1848313" cy="2450552"/>
          </a:xfrm>
          <a:prstGeom prst="rect">
            <a:avLst/>
          </a:prstGeom>
        </p:spPr>
      </p:pic>
      <p:pic>
        <p:nvPicPr>
          <p:cNvPr id="11" name="圖片 10" descr="一張含有 桌, 室內, 木製的, 坐 的圖片&#10;&#10;自動產生的描述"/>
          <p:cNvPicPr/>
          <p:nvPr/>
        </p:nvPicPr>
        <p:blipFill>
          <a:blip r:embed="rId5" cstate="print">
            <a:extLst>
              <a:ext uri="{28A0092B-C50C-407E-A947-70E740481C1C}">
                <a14:useLocalDpi xmlns:a14="http://schemas.microsoft.com/office/drawing/2010/main" val="0"/>
              </a:ext>
            </a:extLst>
          </a:blip>
          <a:stretch>
            <a:fillRect/>
          </a:stretch>
        </p:blipFill>
        <p:spPr>
          <a:xfrm rot="5400000">
            <a:off x="16859105" y="24331809"/>
            <a:ext cx="5853401" cy="6886574"/>
          </a:xfrm>
          <a:prstGeom prst="rect">
            <a:avLst/>
          </a:prstGeom>
        </p:spPr>
      </p:pic>
      <p:pic>
        <p:nvPicPr>
          <p:cNvPr id="9" name="圖片 8"/>
          <p:cNvPicPr>
            <a:picLocks noChangeAspect="1"/>
          </p:cNvPicPr>
          <p:nvPr/>
        </p:nvPicPr>
        <p:blipFill>
          <a:blip r:embed="rId6"/>
          <a:stretch>
            <a:fillRect/>
          </a:stretch>
        </p:blipFill>
        <p:spPr>
          <a:xfrm>
            <a:off x="6963543" y="4009256"/>
            <a:ext cx="2782036" cy="1944024"/>
          </a:xfrm>
          <a:prstGeom prst="rect">
            <a:avLst/>
          </a:prstGeom>
        </p:spPr>
      </p:pic>
      <p:pic>
        <p:nvPicPr>
          <p:cNvPr id="13" name="圖片 12"/>
          <p:cNvPicPr>
            <a:picLocks noChangeAspect="1"/>
          </p:cNvPicPr>
          <p:nvPr/>
        </p:nvPicPr>
        <p:blipFill>
          <a:blip r:embed="rId7"/>
          <a:stretch>
            <a:fillRect/>
          </a:stretch>
        </p:blipFill>
        <p:spPr>
          <a:xfrm>
            <a:off x="9761344" y="4313168"/>
            <a:ext cx="2143328" cy="1640112"/>
          </a:xfrm>
          <a:prstGeom prst="rect">
            <a:avLst/>
          </a:prstGeom>
        </p:spPr>
      </p:pic>
    </p:spTree>
    <p:extLst>
      <p:ext uri="{BB962C8B-B14F-4D97-AF65-F5344CB8AC3E}">
        <p14:creationId xmlns:p14="http://schemas.microsoft.com/office/powerpoint/2010/main" val="38818653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回顧">
  <a:themeElements>
    <a:clrScheme name="回顧">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回顧">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1577</TotalTime>
  <Words>79</Words>
  <Application>Microsoft Office PowerPoint</Application>
  <PresentationFormat>寬螢幕</PresentationFormat>
  <Paragraphs>9</Paragraphs>
  <Slides>1</Slides>
  <Notes>0</Notes>
  <HiddenSlides>0</HiddenSlides>
  <MMClips>0</MMClips>
  <ScaleCrop>false</ScaleCrop>
  <HeadingPairs>
    <vt:vector size="6" baseType="variant">
      <vt:variant>
        <vt:lpstr>使用字型</vt:lpstr>
      </vt:variant>
      <vt:variant>
        <vt:i4>6</vt:i4>
      </vt:variant>
      <vt:variant>
        <vt:lpstr>佈景主題</vt:lpstr>
      </vt:variant>
      <vt:variant>
        <vt:i4>1</vt:i4>
      </vt:variant>
      <vt:variant>
        <vt:lpstr>投影片標題</vt:lpstr>
      </vt:variant>
      <vt:variant>
        <vt:i4>1</vt:i4>
      </vt:variant>
    </vt:vector>
  </HeadingPairs>
  <TitlesOfParts>
    <vt:vector size="8" baseType="lpstr">
      <vt:lpstr>Open Sans Extrabold</vt:lpstr>
      <vt:lpstr>新細明體</vt:lpstr>
      <vt:lpstr>標楷體</vt:lpstr>
      <vt:lpstr>Calibri</vt:lpstr>
      <vt:lpstr>Calibri Light</vt:lpstr>
      <vt:lpstr>Times New Roman</vt:lpstr>
      <vt:lpstr>回顧</vt:lpstr>
      <vt:lpstr>林宸生</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美蕙 逢甲大學</dc:creator>
  <cp:lastModifiedBy>cs lin</cp:lastModifiedBy>
  <cp:revision>94</cp:revision>
  <cp:lastPrinted>2020-11-25T06:29:36Z</cp:lastPrinted>
  <dcterms:created xsi:type="dcterms:W3CDTF">2020-11-23T02:22:47Z</dcterms:created>
  <dcterms:modified xsi:type="dcterms:W3CDTF">2021-01-05T04:39:36Z</dcterms:modified>
</cp:coreProperties>
</file>