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2" r:id="rId4"/>
    <p:sldId id="261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標題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cxnSp>
        <p:nvCxnSpPr>
          <p:cNvPr id="8" name="直線接點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接點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橢圓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日期版面配置區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B8490-712A-4841-AB4E-A2989AA92ECD}" type="datetimeFigureOut">
              <a:rPr lang="zh-TW" altLang="en-US" smtClean="0"/>
              <a:pPr/>
              <a:t>2013/4/1</a:t>
            </a:fld>
            <a:endParaRPr lang="zh-TW" altLang="en-US"/>
          </a:p>
        </p:txBody>
      </p:sp>
      <p:sp>
        <p:nvSpPr>
          <p:cNvPr id="16" name="投影片編號版面配置區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852F92-1A4A-497B-8F7D-737E90F16AE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B8490-712A-4841-AB4E-A2989AA92ECD}" type="datetimeFigureOut">
              <a:rPr lang="zh-TW" altLang="en-US" smtClean="0"/>
              <a:pPr/>
              <a:t>2013/4/1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52F92-1A4A-497B-8F7D-737E90F16AE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B8490-712A-4841-AB4E-A2989AA92ECD}" type="datetimeFigureOut">
              <a:rPr lang="zh-TW" altLang="en-US" smtClean="0"/>
              <a:pPr/>
              <a:t>2013/4/1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52F92-1A4A-497B-8F7D-737E90F16AE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內容版面配置區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9CB8490-712A-4841-AB4E-A2989AA92ECD}" type="datetimeFigureOut">
              <a:rPr lang="zh-TW" altLang="en-US" smtClean="0"/>
              <a:pPr/>
              <a:t>2013/4/1</a:t>
            </a:fld>
            <a:endParaRPr lang="zh-TW" altLang="en-US"/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E1852F92-1A4A-497B-8F7D-737E90F16AE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6" name="頁尾版面配置區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7" name="標題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B8490-712A-4841-AB4E-A2989AA92ECD}" type="datetimeFigureOut">
              <a:rPr lang="zh-TW" altLang="en-US" smtClean="0"/>
              <a:pPr/>
              <a:t>2013/4/1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52F92-1A4A-497B-8F7D-737E90F16AE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cxnSp>
        <p:nvCxnSpPr>
          <p:cNvPr id="7" name="直線接點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B8490-712A-4841-AB4E-A2989AA92ECD}" type="datetimeFigureOut">
              <a:rPr lang="zh-TW" altLang="en-US" smtClean="0"/>
              <a:pPr/>
              <a:t>2013/4/1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52F92-1A4A-497B-8F7D-737E90F16AE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52F92-1A4A-497B-8F7D-737E90F16AE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B8490-712A-4841-AB4E-A2989AA92ECD}" type="datetimeFigureOut">
              <a:rPr lang="zh-TW" altLang="en-US" smtClean="0"/>
              <a:pPr/>
              <a:t>2013/4/1</a:t>
            </a:fld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32" name="內容版面配置區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34" name="內容版面配置區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cxnSp>
        <p:nvCxnSpPr>
          <p:cNvPr id="10" name="直線接點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接點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B8490-712A-4841-AB4E-A2989AA92ECD}" type="datetimeFigureOut">
              <a:rPr lang="zh-TW" altLang="en-US" smtClean="0"/>
              <a:pPr/>
              <a:t>2013/4/1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52F92-1A4A-497B-8F7D-737E90F16AE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B8490-712A-4841-AB4E-A2989AA92ECD}" type="datetimeFigureOut">
              <a:rPr lang="zh-TW" altLang="en-US" smtClean="0"/>
              <a:pPr/>
              <a:t>2013/4/1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52F92-1A4A-497B-8F7D-737E90F16AE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內容版面配置區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31" name="標題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9CB8490-712A-4841-AB4E-A2989AA92ECD}" type="datetimeFigureOut">
              <a:rPr lang="zh-TW" altLang="en-US" smtClean="0"/>
              <a:pPr/>
              <a:t>2013/4/1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1852F92-1A4A-497B-8F7D-737E90F16AE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B8490-712A-4841-AB4E-A2989AA92ECD}" type="datetimeFigureOut">
              <a:rPr lang="zh-TW" altLang="en-US" smtClean="0"/>
              <a:pPr/>
              <a:t>2013/4/1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852F92-1A4A-497B-8F7D-737E90F16AE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版面配置區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24" name="日期版面配置區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9CB8490-712A-4841-AB4E-A2989AA92ECD}" type="datetimeFigureOut">
              <a:rPr lang="zh-TW" altLang="en-US" smtClean="0"/>
              <a:pPr/>
              <a:t>2013/4/1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E1852F92-1A4A-497B-8F7D-737E90F16AE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5" name="標題版面配置區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>
              <a:buClr>
                <a:schemeClr val="accent1"/>
              </a:buClr>
              <a:buSzPct val="70000"/>
            </a:pPr>
            <a:r>
              <a:rPr lang="zh-TW" altLang="fr-CA" sz="2400" dirty="0" smtClean="0">
                <a:latin typeface="標楷體" pitchFamily="65" charset="-120"/>
              </a:rPr>
              <a:t>題目</a:t>
            </a:r>
            <a:r>
              <a:rPr lang="fr-CA" altLang="zh-TW" sz="2400" dirty="0" smtClean="0">
                <a:latin typeface="標楷體" pitchFamily="65" charset="-120"/>
              </a:rPr>
              <a:t>:</a:t>
            </a:r>
            <a:r>
              <a:rPr lang="zh-TW" altLang="en-US" sz="2400" dirty="0" smtClean="0">
                <a:latin typeface="標楷體" pitchFamily="65" charset="-120"/>
              </a:rPr>
              <a:t>自動追蹤</a:t>
            </a:r>
            <a:endParaRPr lang="zh-TW" altLang="fr-CA" sz="2400" dirty="0" smtClean="0">
              <a:latin typeface="標楷體" pitchFamily="65" charset="-120"/>
            </a:endParaRPr>
          </a:p>
          <a:p>
            <a:pPr algn="l">
              <a:buClr>
                <a:schemeClr val="accent1"/>
              </a:buClr>
              <a:buSzPct val="70000"/>
            </a:pPr>
            <a:endParaRPr lang="zh-TW" altLang="fr-CA" sz="2400" dirty="0" smtClean="0">
              <a:latin typeface="標楷體" pitchFamily="65" charset="-120"/>
            </a:endParaRPr>
          </a:p>
          <a:p>
            <a:pPr algn="l">
              <a:buClr>
                <a:schemeClr val="accent1"/>
              </a:buClr>
              <a:buSzPct val="70000"/>
            </a:pPr>
            <a:r>
              <a:rPr lang="zh-TW" altLang="fr-CA" sz="1800" dirty="0" smtClean="0">
                <a:latin typeface="標楷體" pitchFamily="65" charset="-120"/>
              </a:rPr>
              <a:t>指導老師</a:t>
            </a:r>
            <a:r>
              <a:rPr lang="fr-CA" altLang="zh-TW" sz="1800" dirty="0" smtClean="0">
                <a:latin typeface="標楷體" pitchFamily="65" charset="-120"/>
              </a:rPr>
              <a:t>:</a:t>
            </a:r>
            <a:r>
              <a:rPr lang="zh-TW" altLang="fr-CA" sz="1800" dirty="0" smtClean="0">
                <a:latin typeface="標楷體" pitchFamily="65" charset="-120"/>
              </a:rPr>
              <a:t>林宸生 教授</a:t>
            </a:r>
            <a:endParaRPr lang="fr-CA" altLang="zh-TW" sz="1800" dirty="0" smtClean="0">
              <a:solidFill>
                <a:srgbClr val="FFFF00"/>
              </a:solidFill>
              <a:latin typeface="標楷體" pitchFamily="65" charset="-120"/>
            </a:endParaRPr>
          </a:p>
          <a:p>
            <a:pPr algn="l">
              <a:buClr>
                <a:schemeClr val="accent1"/>
              </a:buClr>
              <a:buSzPct val="70000"/>
            </a:pPr>
            <a:endParaRPr lang="fr-CA" altLang="zh-TW" sz="1800" dirty="0" smtClean="0">
              <a:solidFill>
                <a:srgbClr val="FFFF00"/>
              </a:solidFill>
              <a:latin typeface="標楷體" pitchFamily="65" charset="-120"/>
            </a:endParaRPr>
          </a:p>
          <a:p>
            <a:pPr algn="l">
              <a:buClr>
                <a:schemeClr val="accent1"/>
              </a:buClr>
              <a:buSzPct val="70000"/>
            </a:pPr>
            <a:r>
              <a:rPr lang="zh-TW" altLang="fr-CA" sz="1800" dirty="0" smtClean="0">
                <a:latin typeface="標楷體" pitchFamily="65" charset="-120"/>
              </a:rPr>
              <a:t>學生</a:t>
            </a:r>
            <a:r>
              <a:rPr lang="fr-CA" altLang="zh-TW" sz="1800" dirty="0" smtClean="0">
                <a:latin typeface="標楷體" pitchFamily="65" charset="-120"/>
              </a:rPr>
              <a:t>:</a:t>
            </a:r>
            <a:r>
              <a:rPr lang="zh-TW" altLang="en-US" sz="1800" dirty="0" smtClean="0">
                <a:latin typeface="標楷體" pitchFamily="65" charset="-120"/>
              </a:rPr>
              <a:t>陳凱盛</a:t>
            </a:r>
            <a:endParaRPr lang="zh-TW" altLang="fr-CA" sz="1800" dirty="0" smtClean="0">
              <a:solidFill>
                <a:srgbClr val="FFFF00"/>
              </a:solidFill>
              <a:latin typeface="標楷體" pitchFamily="65" charset="-120"/>
            </a:endParaRPr>
          </a:p>
          <a:p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fr-CA" sz="8000" dirty="0" smtClean="0">
                <a:solidFill>
                  <a:srgbClr val="FFFF00"/>
                </a:solidFill>
                <a:latin typeface="Times New Roman" pitchFamily="18" charset="0"/>
              </a:rPr>
              <a:t>自動化專題報告</a:t>
            </a:r>
            <a:br>
              <a:rPr lang="zh-TW" altLang="fr-CA" sz="8000" dirty="0" smtClean="0">
                <a:solidFill>
                  <a:srgbClr val="FFFF00"/>
                </a:solidFill>
                <a:latin typeface="Times New Roman" pitchFamily="18" charset="0"/>
              </a:rPr>
            </a:br>
            <a:r>
              <a:rPr lang="en-US" altLang="zh-TW" dirty="0" smtClean="0">
                <a:solidFill>
                  <a:srgbClr val="FFCC00"/>
                </a:solidFill>
                <a:latin typeface="Times New Roman" pitchFamily="18" charset="0"/>
              </a:rPr>
              <a:t>SONY CCD</a:t>
            </a:r>
            <a:r>
              <a:rPr lang="zh-TW" altLang="fr-CA" dirty="0" smtClean="0">
                <a:solidFill>
                  <a:srgbClr val="FFCC00"/>
                </a:solidFill>
                <a:latin typeface="Times New Roman" pitchFamily="18" charset="0"/>
              </a:rPr>
              <a:t/>
            </a:r>
            <a:br>
              <a:rPr lang="zh-TW" altLang="fr-CA" dirty="0" smtClean="0">
                <a:solidFill>
                  <a:srgbClr val="FFCC00"/>
                </a:solidFill>
                <a:latin typeface="Times New Roman" pitchFamily="18" charset="0"/>
              </a:rPr>
            </a:b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SONY</a:t>
            </a:r>
            <a:r>
              <a:rPr lang="zh-TW" altLang="en-US" dirty="0" smtClean="0"/>
              <a:t> </a:t>
            </a:r>
            <a:r>
              <a:rPr lang="en-US" altLang="zh-TW" dirty="0" smtClean="0"/>
              <a:t>CCD</a:t>
            </a:r>
          </a:p>
          <a:p>
            <a:r>
              <a:rPr lang="en-US" altLang="zh-TW" dirty="0" smtClean="0"/>
              <a:t>VISCA To RS232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傳輸線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影像擷取卡</a:t>
            </a:r>
            <a:r>
              <a:rPr lang="en-US" altLang="zh-TW" dirty="0" smtClean="0"/>
              <a:t>S-960</a:t>
            </a:r>
          </a:p>
          <a:p>
            <a:r>
              <a:rPr lang="zh-TW" altLang="en-US" dirty="0" smtClean="0"/>
              <a:t>個人電腦</a:t>
            </a:r>
            <a:r>
              <a:rPr lang="en-US" altLang="zh-TW" dirty="0" smtClean="0"/>
              <a:t>C++Builder</a:t>
            </a: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FFC000"/>
                </a:solidFill>
              </a:rPr>
              <a:t>實驗器材</a:t>
            </a:r>
            <a:endParaRPr lang="zh-TW" altLang="en-US" dirty="0">
              <a:solidFill>
                <a:srgbClr val="FFC000"/>
              </a:solidFill>
            </a:endParaRPr>
          </a:p>
        </p:txBody>
      </p:sp>
      <p:pic>
        <p:nvPicPr>
          <p:cNvPr id="5" name="Picture 7" descr="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3501008"/>
            <a:ext cx="2513648" cy="2913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程式介面</a:t>
            </a:r>
            <a:endParaRPr lang="zh-TW" altLang="en-US" dirty="0"/>
          </a:p>
        </p:txBody>
      </p:sp>
      <p:pic>
        <p:nvPicPr>
          <p:cNvPr id="2" name="Picture 2" descr="H:\自動化專題\0401 SONY CCD\照片\介面 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9750" y="1524752"/>
            <a:ext cx="5524500" cy="45704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altLang="zh-TW" sz="4400" dirty="0" smtClean="0"/>
          </a:p>
          <a:p>
            <a:pPr algn="ctr">
              <a:buNone/>
            </a:pPr>
            <a:endParaRPr lang="en-US" altLang="zh-TW" sz="4400" dirty="0" smtClean="0"/>
          </a:p>
          <a:p>
            <a:pPr algn="ctr">
              <a:buNone/>
            </a:pPr>
            <a:r>
              <a:rPr lang="zh-TW" altLang="en-US" sz="4400" dirty="0" smtClean="0">
                <a:solidFill>
                  <a:srgbClr val="FFC000"/>
                </a:solidFill>
              </a:rPr>
              <a:t>影片觀賞</a:t>
            </a:r>
            <a:endParaRPr lang="zh-TW" altLang="en-US" sz="4400" dirty="0">
              <a:solidFill>
                <a:srgbClr val="FFC000"/>
              </a:solidFill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宣紙">
  <a:themeElements>
    <a:clrScheme name="宣紙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宣紙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宣紙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329</TotalTime>
  <Words>38</Words>
  <Application>Microsoft Office PowerPoint</Application>
  <PresentationFormat>如螢幕大小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宣紙</vt:lpstr>
      <vt:lpstr>自動化專題報告 SONY CCD </vt:lpstr>
      <vt:lpstr>實驗器材</vt:lpstr>
      <vt:lpstr>程式介面</vt:lpstr>
      <vt:lpstr>投影片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自動化專題報告 PC-PLC連線監控 </dc:title>
  <dc:creator>users</dc:creator>
  <cp:lastModifiedBy>users</cp:lastModifiedBy>
  <cp:revision>37</cp:revision>
  <dcterms:created xsi:type="dcterms:W3CDTF">2013-03-18T02:34:41Z</dcterms:created>
  <dcterms:modified xsi:type="dcterms:W3CDTF">2013-04-01T08:22:16Z</dcterms:modified>
</cp:coreProperties>
</file>