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1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CB8490-712A-4841-AB4E-A2989AA92ECD}" type="datetimeFigureOut">
              <a:rPr lang="zh-TW" altLang="en-US" smtClean="0"/>
              <a:pPr/>
              <a:t>2013/4/8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1852F92-1A4A-497B-8F7D-737E90F16AE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Clr>
                <a:schemeClr val="accent1"/>
              </a:buClr>
              <a:buSzPct val="70000"/>
            </a:pPr>
            <a:endParaRPr lang="zh-TW" altLang="fr-CA" sz="2400" dirty="0" smtClean="0">
              <a:latin typeface="標楷體" pitchFamily="65" charset="-120"/>
            </a:endParaRPr>
          </a:p>
          <a:p>
            <a:pPr algn="l">
              <a:buClr>
                <a:schemeClr val="accent1"/>
              </a:buClr>
              <a:buSzPct val="70000"/>
            </a:pPr>
            <a:endParaRPr lang="zh-TW" altLang="fr-CA" sz="2400" dirty="0" smtClean="0">
              <a:latin typeface="標楷體" pitchFamily="65" charset="-120"/>
            </a:endParaRPr>
          </a:p>
          <a:p>
            <a:pPr algn="l">
              <a:buClr>
                <a:schemeClr val="accent1"/>
              </a:buClr>
              <a:buSzPct val="70000"/>
            </a:pPr>
            <a:r>
              <a:rPr lang="zh-TW" altLang="fr-CA" sz="1800" dirty="0" smtClean="0">
                <a:latin typeface="標楷體" pitchFamily="65" charset="-120"/>
              </a:rPr>
              <a:t>指導老師</a:t>
            </a:r>
            <a:r>
              <a:rPr lang="fr-CA" altLang="zh-TW" sz="1800" dirty="0" smtClean="0">
                <a:latin typeface="標楷體" pitchFamily="65" charset="-120"/>
              </a:rPr>
              <a:t>:</a:t>
            </a:r>
            <a:r>
              <a:rPr lang="zh-TW" altLang="fr-CA" sz="1800" dirty="0" smtClean="0">
                <a:latin typeface="標楷體" pitchFamily="65" charset="-120"/>
              </a:rPr>
              <a:t>林宸生 教授</a:t>
            </a:r>
            <a:endParaRPr lang="fr-CA" altLang="zh-TW" sz="1800" dirty="0" smtClean="0">
              <a:solidFill>
                <a:srgbClr val="FFFF00"/>
              </a:solidFill>
              <a:latin typeface="標楷體" pitchFamily="65" charset="-120"/>
            </a:endParaRPr>
          </a:p>
          <a:p>
            <a:pPr algn="l">
              <a:buClr>
                <a:schemeClr val="accent1"/>
              </a:buClr>
              <a:buSzPct val="70000"/>
            </a:pPr>
            <a:endParaRPr lang="fr-CA" altLang="zh-TW" sz="1800" dirty="0" smtClean="0">
              <a:solidFill>
                <a:srgbClr val="FFFF00"/>
              </a:solidFill>
              <a:latin typeface="標楷體" pitchFamily="65" charset="-120"/>
            </a:endParaRPr>
          </a:p>
          <a:p>
            <a:pPr algn="l">
              <a:buClr>
                <a:schemeClr val="accent1"/>
              </a:buClr>
              <a:buSzPct val="70000"/>
            </a:pPr>
            <a:r>
              <a:rPr lang="zh-TW" altLang="fr-CA" sz="1800" dirty="0" smtClean="0">
                <a:latin typeface="標楷體" pitchFamily="65" charset="-120"/>
              </a:rPr>
              <a:t>學生</a:t>
            </a:r>
            <a:r>
              <a:rPr lang="fr-CA" altLang="zh-TW" sz="1800" dirty="0" smtClean="0">
                <a:latin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</a:rPr>
              <a:t>陳凱盛</a:t>
            </a:r>
            <a:endParaRPr lang="zh-TW" altLang="fr-CA" sz="1800" dirty="0" smtClean="0">
              <a:solidFill>
                <a:srgbClr val="FFFF00"/>
              </a:solidFill>
              <a:latin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fr-CA" sz="8000" dirty="0" smtClean="0">
                <a:solidFill>
                  <a:srgbClr val="FFFF00"/>
                </a:solidFill>
                <a:latin typeface="Times New Roman" pitchFamily="18" charset="0"/>
              </a:rPr>
              <a:t>自動化專題報告</a:t>
            </a:r>
            <a:br>
              <a:rPr lang="zh-TW" altLang="fr-CA" sz="8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zh-TW" altLang="en-US" dirty="0" smtClean="0">
                <a:solidFill>
                  <a:srgbClr val="FFCC00"/>
                </a:solidFill>
                <a:latin typeface="Times New Roman" pitchFamily="18" charset="0"/>
              </a:rPr>
              <a:t>麥克森干涉儀</a:t>
            </a:r>
            <a:r>
              <a:rPr lang="zh-TW" altLang="fr-CA" dirty="0" smtClean="0">
                <a:solidFill>
                  <a:srgbClr val="FFCC00"/>
                </a:solidFill>
                <a:latin typeface="Times New Roman" pitchFamily="18" charset="0"/>
              </a:rPr>
              <a:t/>
            </a:r>
            <a:br>
              <a:rPr lang="zh-TW" altLang="fr-CA" dirty="0" smtClean="0">
                <a:solidFill>
                  <a:srgbClr val="FFCC00"/>
                </a:solidFill>
                <a:latin typeface="Times New Roman" pitchFamily="18" charset="0"/>
              </a:rPr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實驗器材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:\自動化專題\干涉儀\IMAG0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310082" cy="3557154"/>
          </a:xfrm>
          <a:prstGeom prst="rect">
            <a:avLst/>
          </a:prstGeom>
          <a:noFill/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707904" y="2348880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Calibri" pitchFamily="34" charset="0"/>
                <a:ea typeface="新細明體" charset="-120"/>
              </a:rPr>
              <a:t>分光鏡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4283968" y="4149080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Calibri" pitchFamily="34" charset="0"/>
                <a:ea typeface="新細明體" charset="-120"/>
              </a:rPr>
              <a:t>反射鏡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220072" y="2276872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Calibri" pitchFamily="34" charset="0"/>
                <a:ea typeface="新細明體" charset="-120"/>
              </a:rPr>
              <a:t>反射鏡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直線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I:\自動化專題\干涉儀\直線\DSC_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564904"/>
            <a:ext cx="3872025" cy="2664296"/>
          </a:xfrm>
          <a:prstGeom prst="rect">
            <a:avLst/>
          </a:prstGeom>
          <a:noFill/>
        </p:spPr>
      </p:pic>
      <p:pic>
        <p:nvPicPr>
          <p:cNvPr id="2051" name="Picture 3" descr="I:\自動化專題\干涉儀\直線\DSC_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3949869" cy="2644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/>
                </a:solidFill>
              </a:rPr>
              <a:t>圓形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I:\自動化專題\干涉儀\圓形\DSC_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4489699" cy="3096344"/>
          </a:xfrm>
          <a:prstGeom prst="rect">
            <a:avLst/>
          </a:prstGeom>
          <a:noFill/>
        </p:spPr>
      </p:pic>
      <p:pic>
        <p:nvPicPr>
          <p:cNvPr id="3075" name="Picture 3" descr="I:\自動化專題\干涉儀\圓形\DSC_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793" y="1916832"/>
            <a:ext cx="4595207" cy="307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/>
                </a:solidFill>
              </a:rPr>
              <a:t>雙曲線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pic>
        <p:nvPicPr>
          <p:cNvPr id="4099" name="Picture 3" descr="I:\自動化專題\干涉儀\IMAG0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811083" cy="327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/>
                </a:solidFill>
              </a:rPr>
              <a:t>雙曲線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pic>
        <p:nvPicPr>
          <p:cNvPr id="5122" name="Picture 2" descr="I:\自動化專題\干涉儀\雙曲線\DSC_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696744" cy="4482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sz="4400" dirty="0" smtClean="0"/>
              <a:t>                  </a:t>
            </a:r>
            <a:r>
              <a:rPr lang="zh-TW" altLang="en-US" sz="4400" dirty="0" smtClean="0">
                <a:solidFill>
                  <a:schemeClr val="accent3"/>
                </a:solidFill>
              </a:rPr>
              <a:t>影片觀賞</a:t>
            </a:r>
            <a:endParaRPr lang="zh-TW" altLang="en-US" sz="4400" dirty="0">
              <a:solidFill>
                <a:schemeClr val="accent3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/>
                </a:solidFill>
              </a:rPr>
              <a:t>圓形微調至雙曲線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TW" sz="4400" dirty="0" smtClean="0"/>
          </a:p>
          <a:p>
            <a:pPr algn="ctr">
              <a:buNone/>
            </a:pPr>
            <a:endParaRPr lang="en-US" altLang="zh-TW" sz="4400" dirty="0" smtClean="0"/>
          </a:p>
          <a:p>
            <a:pPr algn="ctr">
              <a:buNone/>
            </a:pPr>
            <a:r>
              <a:rPr lang="zh-TW" altLang="en-US" sz="4400" dirty="0" smtClean="0">
                <a:solidFill>
                  <a:srgbClr val="FFC000"/>
                </a:solidFill>
              </a:rPr>
              <a:t>影片觀賞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/>
                </a:solidFill>
              </a:rPr>
              <a:t>使用焊槍影響雙曲線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348</TotalTime>
  <Words>35</Words>
  <Application>Microsoft Office PowerPoint</Application>
  <PresentationFormat>如螢幕大小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宣紙</vt:lpstr>
      <vt:lpstr>自動化專題報告 麥克森干涉儀 </vt:lpstr>
      <vt:lpstr>實驗器材</vt:lpstr>
      <vt:lpstr>直線</vt:lpstr>
      <vt:lpstr>圓形</vt:lpstr>
      <vt:lpstr>雙曲線</vt:lpstr>
      <vt:lpstr>雙曲線</vt:lpstr>
      <vt:lpstr>圓形微調至雙曲線</vt:lpstr>
      <vt:lpstr>使用焊槍影響雙曲線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自動化專題報告 PC-PLC連線監控 </dc:title>
  <dc:creator>users</dc:creator>
  <cp:lastModifiedBy>users</cp:lastModifiedBy>
  <cp:revision>42</cp:revision>
  <dcterms:created xsi:type="dcterms:W3CDTF">2013-03-18T02:34:41Z</dcterms:created>
  <dcterms:modified xsi:type="dcterms:W3CDTF">2013-04-08T07:12:24Z</dcterms:modified>
</cp:coreProperties>
</file>