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D906A4-6949-4A4D-B542-EFB9C0209421}" type="datetimeFigureOut">
              <a:rPr lang="zh-TW" altLang="en-US" smtClean="0"/>
              <a:t>2013/4/8/Monday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B0FB1A-092B-438C-B562-9D5712CB2A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00264" y="3792056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指導老師：林宸生  教授</a:t>
            </a:r>
            <a: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姓名：吳品熠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3050" y="1268760"/>
            <a:ext cx="6480048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7200" dirty="0" smtClean="0">
                <a:latin typeface="Times New Roman" pitchFamily="18" charset="0"/>
                <a:cs typeface="Times New Roman" pitchFamily="18" charset="0"/>
              </a:rPr>
              <a:t>A1-TYPE PLC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控制機械臂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實驗儀器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機械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機械臂控制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pl-PL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A1 TYPE</a:t>
            </a:r>
            <a:r>
              <a:rPr lang="zh-TW" altLang="pl-PL" dirty="0" smtClean="0">
                <a:latin typeface="標楷體" pitchFamily="65" charset="-120"/>
                <a:ea typeface="標楷體" pitchFamily="65" charset="-120"/>
              </a:rPr>
              <a:t>可程式</a:t>
            </a:r>
            <a:r>
              <a:rPr lang="zh-TW" altLang="pl-PL" dirty="0" smtClean="0">
                <a:latin typeface="標楷體" pitchFamily="65" charset="-120"/>
                <a:ea typeface="標楷體" pitchFamily="65" charset="-120"/>
              </a:rPr>
              <a:t>控制器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PC-PLC 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PLC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FX3U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16MR)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影像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式量測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個人電腦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含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Borland C++ Builder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軟體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DSC_0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42465"/>
            <a:ext cx="8218488" cy="55016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_0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42465"/>
            <a:ext cx="8218488" cy="55016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IMAG0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24744"/>
            <a:ext cx="8218488" cy="463297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78" y="321038"/>
            <a:ext cx="8090070" cy="620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28146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99</TotalTime>
  <Words>45</Words>
  <Application>Microsoft Office PowerPoint</Application>
  <PresentationFormat>如螢幕大小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科技</vt:lpstr>
      <vt:lpstr>指導老師：林宸生  教授     姓名：吳品熠</vt:lpstr>
      <vt:lpstr>實驗儀器</vt:lpstr>
      <vt:lpstr>投影片 3</vt:lpstr>
      <vt:lpstr>投影片 4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</dc:creator>
  <cp:lastModifiedBy>LAB</cp:lastModifiedBy>
  <cp:revision>10</cp:revision>
  <dcterms:created xsi:type="dcterms:W3CDTF">2013-04-08T05:55:32Z</dcterms:created>
  <dcterms:modified xsi:type="dcterms:W3CDTF">2013-04-08T07:35:31Z</dcterms:modified>
</cp:coreProperties>
</file>