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1" r:id="rId9"/>
    <p:sldId id="270" r:id="rId10"/>
    <p:sldId id="263" r:id="rId11"/>
    <p:sldId id="272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D906A4-6949-4A4D-B542-EFB9C0209421}" type="datetimeFigureOut">
              <a:rPr lang="zh-TW" altLang="en-US" smtClean="0"/>
              <a:pPr/>
              <a:t>2013/4/27/Saturday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00264" y="3792056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指導老師：林宸生  教授</a:t>
            </a:r>
            <a: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姓名：吳品熠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3050" y="1268760"/>
            <a:ext cx="6947262" cy="1752600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 smtClean="0">
                <a:latin typeface="Times New Roman" pitchFamily="18" charset="0"/>
                <a:cs typeface="Times New Roman" pitchFamily="18" charset="0"/>
              </a:rPr>
              <a:t>Cell Gap</a:t>
            </a:r>
            <a:r>
              <a:rPr lang="zh-TW" altLang="zh-TW" sz="6600" b="1" dirty="0" smtClean="0">
                <a:latin typeface="標楷體" pitchFamily="65" charset="-120"/>
                <a:ea typeface="標楷體" pitchFamily="65" charset="-120"/>
              </a:rPr>
              <a:t>量測實驗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程式介面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內容版面配置區 3" descr="未命名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00" y="1628800"/>
            <a:ext cx="7467600" cy="447506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2012 下學期\自動化專題\品熠\Cell Gap量測實驗\未命名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00" y="1627200"/>
            <a:ext cx="7467600" cy="4489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實驗儀器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大塚科技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RETS-3000s</a:t>
            </a:r>
            <a:endParaRPr lang="zh-TW" altLang="en-US" dirty="0"/>
          </a:p>
        </p:txBody>
      </p:sp>
      <p:pic>
        <p:nvPicPr>
          <p:cNvPr id="1026" name="Picture 2" descr="E:\2012 下學期\自動化專題\品熠\Cell Gap量測實驗\儀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305425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維修心路歷程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由於本實驗機台有點年紀了，所以故障率有點高，常常無法順利與電腦連線。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經由學長們的檢測後，問題可能是出在電腦與機台儀器連線的電纜線。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在電纜線的問題尚未得到解決時，異想天開的我，卻想說會不會是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PCI-GPIB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卡有積碳了，使之與電腦主機板接觸不良。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開始我的清除積碳之路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DSC_0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593" y="1600200"/>
            <a:ext cx="6762814" cy="4525963"/>
          </a:xfrm>
        </p:spPr>
      </p:pic>
      <p:sp>
        <p:nvSpPr>
          <p:cNvPr id="5" name="文字方塊 4"/>
          <p:cNvSpPr txBox="1"/>
          <p:nvPr/>
        </p:nvSpPr>
        <p:spPr>
          <a:xfrm>
            <a:off x="1331640" y="61653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打開電腦主機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_0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594" y="548680"/>
            <a:ext cx="6660000" cy="4457156"/>
          </a:xfrm>
        </p:spPr>
      </p:pic>
      <p:sp>
        <p:nvSpPr>
          <p:cNvPr id="5" name="文字方塊 4"/>
          <p:cNvSpPr txBox="1"/>
          <p:nvPr/>
        </p:nvSpPr>
        <p:spPr>
          <a:xfrm>
            <a:off x="1888153" y="5229200"/>
            <a:ext cx="467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成功將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PCI-GPIB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介面卡取出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_0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594" y="476672"/>
            <a:ext cx="6660000" cy="4457156"/>
          </a:xfrm>
        </p:spPr>
      </p:pic>
      <p:sp>
        <p:nvSpPr>
          <p:cNvPr id="5" name="文字方塊 4"/>
          <p:cNvSpPr txBox="1"/>
          <p:nvPr/>
        </p:nvSpPr>
        <p:spPr>
          <a:xfrm>
            <a:off x="827584" y="4941168"/>
            <a:ext cx="6634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PCI-GPIB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介面卡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(General Purpose Interface Bus)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2012 下學期\自動化專題\品熠\Cell Gap量測實驗\DSC_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497" y="476672"/>
            <a:ext cx="6660000" cy="4458347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251520" y="5085184"/>
            <a:ext cx="832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GPIB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是專為測試與量測領域以及儀器控制所制定的通訊介面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這張介面卡問世於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2003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清除積碳後將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PCI-GPIB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介面卡裝回電腦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開機後順利的與機台連線了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開始今日的實驗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量測的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Sample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內容版面配置區 3" descr="DSC_0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3562" y="1600200"/>
            <a:ext cx="6762814" cy="4525963"/>
          </a:xfrm>
        </p:spPr>
      </p:pic>
      <p:cxnSp>
        <p:nvCxnSpPr>
          <p:cNvPr id="8" name="直線單箭頭接點 7"/>
          <p:cNvCxnSpPr/>
          <p:nvPr/>
        </p:nvCxnSpPr>
        <p:spPr>
          <a:xfrm flipH="1">
            <a:off x="4860032" y="1556792"/>
            <a:ext cx="3312368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1043608" y="4149080"/>
            <a:ext cx="302433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8172400" y="1097449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好的樣本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89610" y="4111912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有瑕疵的樣本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593</TotalTime>
  <Words>182</Words>
  <Application>Microsoft Office PowerPoint</Application>
  <PresentationFormat>如螢幕大小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科技</vt:lpstr>
      <vt:lpstr>指導老師：林宸生  教授     姓名：吳品熠</vt:lpstr>
      <vt:lpstr>實驗儀器</vt:lpstr>
      <vt:lpstr>維修心路歷程</vt:lpstr>
      <vt:lpstr>開始我的清除積碳之路</vt:lpstr>
      <vt:lpstr>投影片 5</vt:lpstr>
      <vt:lpstr>投影片 6</vt:lpstr>
      <vt:lpstr>投影片 7</vt:lpstr>
      <vt:lpstr>投影片 8</vt:lpstr>
      <vt:lpstr>量測的Sample</vt:lpstr>
      <vt:lpstr>程式介面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</dc:creator>
  <cp:lastModifiedBy>LAB</cp:lastModifiedBy>
  <cp:revision>63</cp:revision>
  <dcterms:created xsi:type="dcterms:W3CDTF">2013-04-08T05:55:32Z</dcterms:created>
  <dcterms:modified xsi:type="dcterms:W3CDTF">2013-04-27T09:47:22Z</dcterms:modified>
</cp:coreProperties>
</file>