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D906A4-6949-4A4D-B542-EFB9C0209421}" type="datetimeFigureOut">
              <a:rPr lang="zh-TW" altLang="en-US" smtClean="0"/>
              <a:pPr/>
              <a:t>2013/5/8/Wednesday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B0FB1A-092B-438C-B562-9D5712CB2A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00264" y="3792056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指導老師：林宸生  教授</a:t>
            </a:r>
            <a:r>
              <a:rPr lang="en-US" altLang="zh-TW" sz="4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40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姓名：吳品熠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5867142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用雷射</a:t>
            </a:r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位移</a:t>
            </a:r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計來</a:t>
            </a:r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演奏小蜜蜂</a:t>
            </a:r>
            <a:endParaRPr lang="zh-TW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ea typeface="標楷體" pitchFamily="65" charset="-120"/>
              </a:rPr>
              <a:t>實驗儀器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雷射位移計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AD/DA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轉換卡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個人電腦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含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Borland C++ Builder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軟體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pic>
        <p:nvPicPr>
          <p:cNvPr id="3074" name="Picture 2" descr="H:\DCIM\100NCD80\DSC_0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3540557" cy="2370125"/>
          </a:xfrm>
          <a:prstGeom prst="rect">
            <a:avLst/>
          </a:prstGeom>
          <a:noFill/>
        </p:spPr>
      </p:pic>
      <p:pic>
        <p:nvPicPr>
          <p:cNvPr id="3075" name="Picture 3" descr="H:\DCIM\100NCD80\DSC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3540557" cy="237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DCIM\100NCD80\DSC_01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497" y="415205"/>
            <a:ext cx="6761006" cy="4525963"/>
          </a:xfrm>
          <a:prstGeom prst="rect">
            <a:avLst/>
          </a:prstGeom>
          <a:noFill/>
        </p:spPr>
      </p:pic>
      <p:sp>
        <p:nvSpPr>
          <p:cNvPr id="3" name="文字方塊 2"/>
          <p:cNvSpPr txBox="1"/>
          <p:nvPr/>
        </p:nvSpPr>
        <p:spPr>
          <a:xfrm>
            <a:off x="2843808" y="5229200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將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公分  分割成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等份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" name="Picture 3" descr="C:\Users\LAB\Desktop\未命名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37292"/>
            <a:ext cx="5725324" cy="321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程式介面</a:t>
            </a:r>
            <a:endParaRPr lang="zh-TW" altLang="en-US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3499" y="1773238"/>
            <a:ext cx="3451902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Beep (frequency, duration)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Do:523</a:t>
            </a:r>
          </a:p>
          <a:p>
            <a:r>
              <a:rPr lang="en-US" altLang="zh-TW" dirty="0" smtClean="0"/>
              <a:t>Re:587</a:t>
            </a:r>
          </a:p>
          <a:p>
            <a:r>
              <a:rPr lang="en-US" altLang="zh-TW" dirty="0" smtClean="0"/>
              <a:t>Mi:659</a:t>
            </a:r>
          </a:p>
          <a:p>
            <a:r>
              <a:rPr lang="en-US" altLang="zh-TW" dirty="0" smtClean="0"/>
              <a:t>Fa:698</a:t>
            </a:r>
          </a:p>
          <a:p>
            <a:r>
              <a:rPr lang="en-US" altLang="zh-TW" dirty="0" smtClean="0"/>
              <a:t>So:784</a:t>
            </a:r>
          </a:p>
          <a:p>
            <a:r>
              <a:rPr lang="en-US" altLang="zh-TW" smtClean="0"/>
              <a:t>Beep (523,300);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</TotalTime>
  <Words>57</Words>
  <Application>Microsoft Office PowerPoint</Application>
  <PresentationFormat>如螢幕大小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指導老師：林宸生  教授     姓名：吳品熠</vt:lpstr>
      <vt:lpstr>實驗儀器</vt:lpstr>
      <vt:lpstr>投影片 3</vt:lpstr>
      <vt:lpstr>投影片 4</vt:lpstr>
      <vt:lpstr>程式介面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</dc:creator>
  <cp:lastModifiedBy>LAB</cp:lastModifiedBy>
  <cp:revision>25</cp:revision>
  <dcterms:created xsi:type="dcterms:W3CDTF">2013-04-08T05:55:32Z</dcterms:created>
  <dcterms:modified xsi:type="dcterms:W3CDTF">2013-05-08T08:27:49Z</dcterms:modified>
</cp:coreProperties>
</file>