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250397-EA44-4594-8EC6-946E5F01AF0E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3EB267-C847-4B38-B17E-688A0253D7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教授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林宸生</a:t>
            </a:r>
            <a:endParaRPr lang="en-US" altLang="zh-TW" sz="3200" dirty="0" smtClean="0"/>
          </a:p>
          <a:p>
            <a:r>
              <a:rPr lang="zh-TW" altLang="en-US" sz="3200" dirty="0" smtClean="0"/>
              <a:t>學生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謝文德 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雷射掃瞄儀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使用器材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雷射掃瞄儀</a:t>
            </a:r>
          </a:p>
          <a:p>
            <a:r>
              <a:rPr lang="zh-TW" altLang="en-US" dirty="0" smtClean="0"/>
              <a:t>個人電腦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852936"/>
            <a:ext cx="42100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雷射掃描儀原理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6120680" cy="404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23</Words>
  <Application>Microsoft Office PowerPoint</Application>
  <PresentationFormat>如螢幕大小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市鎮</vt:lpstr>
      <vt:lpstr>雷射掃瞄儀</vt:lpstr>
      <vt:lpstr>使用器材</vt:lpstr>
      <vt:lpstr>雷射掃描儀原理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雷射掃瞄儀</dc:title>
  <dc:creator>I41323</dc:creator>
  <cp:lastModifiedBy>I41323</cp:lastModifiedBy>
  <cp:revision>2</cp:revision>
  <dcterms:created xsi:type="dcterms:W3CDTF">2014-05-08T06:28:58Z</dcterms:created>
  <dcterms:modified xsi:type="dcterms:W3CDTF">2014-05-08T06:40:09Z</dcterms:modified>
</cp:coreProperties>
</file>