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62" r:id="rId5"/>
    <p:sldId id="265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1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06A4-6949-4A4D-B542-EFB9C0209421}" type="datetimeFigureOut">
              <a:rPr lang="zh-TW" altLang="en-US" smtClean="0"/>
              <a:pPr/>
              <a:t>2014/4/27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FB1A-092B-438C-B562-9D5712CB2A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06A4-6949-4A4D-B542-EFB9C0209421}" type="datetimeFigureOut">
              <a:rPr lang="zh-TW" altLang="en-US" smtClean="0"/>
              <a:pPr/>
              <a:t>2014/4/27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FB1A-092B-438C-B562-9D5712CB2A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06A4-6949-4A4D-B542-EFB9C0209421}" type="datetimeFigureOut">
              <a:rPr lang="zh-TW" altLang="en-US" smtClean="0"/>
              <a:pPr/>
              <a:t>2014/4/27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FB1A-092B-438C-B562-9D5712CB2A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06A4-6949-4A4D-B542-EFB9C0209421}" type="datetimeFigureOut">
              <a:rPr lang="zh-TW" altLang="en-US" smtClean="0"/>
              <a:pPr/>
              <a:t>2014/4/27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FB1A-092B-438C-B562-9D5712CB2A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06A4-6949-4A4D-B542-EFB9C0209421}" type="datetimeFigureOut">
              <a:rPr lang="zh-TW" altLang="en-US" smtClean="0"/>
              <a:pPr/>
              <a:t>2014/4/27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FB1A-092B-438C-B562-9D5712CB2A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06A4-6949-4A4D-B542-EFB9C0209421}" type="datetimeFigureOut">
              <a:rPr lang="zh-TW" altLang="en-US" smtClean="0"/>
              <a:pPr/>
              <a:t>2014/4/27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FB1A-092B-438C-B562-9D5712CB2A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06A4-6949-4A4D-B542-EFB9C0209421}" type="datetimeFigureOut">
              <a:rPr lang="zh-TW" altLang="en-US" smtClean="0"/>
              <a:pPr/>
              <a:t>2014/4/27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FB1A-092B-438C-B562-9D5712CB2A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06A4-6949-4A4D-B542-EFB9C0209421}" type="datetimeFigureOut">
              <a:rPr lang="zh-TW" altLang="en-US" smtClean="0"/>
              <a:pPr/>
              <a:t>2014/4/27</a:t>
            </a:fld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B0FB1A-092B-438C-B562-9D5712CB2A4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06A4-6949-4A4D-B542-EFB9C0209421}" type="datetimeFigureOut">
              <a:rPr lang="zh-TW" altLang="en-US" smtClean="0"/>
              <a:pPr/>
              <a:t>2014/4/27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FB1A-092B-438C-B562-9D5712CB2A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06A4-6949-4A4D-B542-EFB9C0209421}" type="datetimeFigureOut">
              <a:rPr lang="zh-TW" altLang="en-US" smtClean="0"/>
              <a:pPr/>
              <a:t>2014/4/27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6B0FB1A-092B-438C-B562-9D5712CB2A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6D906A4-6949-4A4D-B542-EFB9C0209421}" type="datetimeFigureOut">
              <a:rPr lang="zh-TW" altLang="en-US" smtClean="0"/>
              <a:pPr/>
              <a:t>2014/4/27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FB1A-092B-438C-B562-9D5712CB2A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6D906A4-6949-4A4D-B542-EFB9C0209421}" type="datetimeFigureOut">
              <a:rPr lang="zh-TW" altLang="en-US" smtClean="0"/>
              <a:pPr/>
              <a:t>2014/4/27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6B0FB1A-092B-438C-B562-9D5712CB2A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00264" y="3792056"/>
            <a:ext cx="6480048" cy="2301240"/>
          </a:xfrm>
        </p:spPr>
        <p:txBody>
          <a:bodyPr>
            <a:normAutofit/>
          </a:bodyPr>
          <a:lstStyle/>
          <a:p>
            <a:pPr algn="l"/>
            <a:r>
              <a:rPr lang="zh-TW" altLang="en-US" sz="40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指導老師：林宸生  教授</a:t>
            </a:r>
            <a:r>
              <a:rPr lang="en-US" altLang="zh-TW" sz="40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sz="40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40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姓名：賴群皇</a:t>
            </a:r>
            <a:endParaRPr lang="zh-TW" altLang="en-US" sz="4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7544" y="692696"/>
            <a:ext cx="8387422" cy="2040632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電動</a:t>
            </a:r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感應</a:t>
            </a:r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夾爪</a:t>
            </a:r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系統</a:t>
            </a:r>
            <a:endParaRPr lang="zh-TW" altLang="en-US" sz="72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  <a:ea typeface="標楷體" pitchFamily="65" charset="-120"/>
              </a:rPr>
              <a:t>實驗儀器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機械臂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機械臂控制箱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pl-PL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A1 TYPE</a:t>
            </a:r>
            <a:r>
              <a:rPr lang="zh-TW" altLang="pl-PL" dirty="0" smtClean="0">
                <a:latin typeface="標楷體" pitchFamily="65" charset="-120"/>
                <a:ea typeface="標楷體" pitchFamily="65" charset="-120"/>
              </a:rPr>
              <a:t>可程式控制器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PC-PLC (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PLC FX3U 16MR)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雷射影像式量測儀   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個人電腦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含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Borland C++ Builder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軟體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  <a:ea typeface="標楷體" pitchFamily="65" charset="-120"/>
              </a:rPr>
              <a:t>設備實體圖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33264" y="1312168"/>
            <a:ext cx="7467600" cy="4525963"/>
          </a:xfrm>
        </p:spPr>
        <p:txBody>
          <a:bodyPr/>
          <a:lstStyle/>
          <a:p>
            <a:pPr>
              <a:buNone/>
            </a:pPr>
            <a:endParaRPr lang="zh-TW" altLang="en-US" dirty="0"/>
          </a:p>
        </p:txBody>
      </p:sp>
      <p:pic>
        <p:nvPicPr>
          <p:cNvPr id="6" name="Picture 14" descr="C:\Documents and Settings\user\桌面\實驗室資料\修課作業\自動化專題\實驗8-機械手臂\IMG_01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717032"/>
            <a:ext cx="1962820" cy="2617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149080"/>
            <a:ext cx="2713136" cy="152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IMG_01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482" y="1701324"/>
            <a:ext cx="2185213" cy="1639445"/>
          </a:xfrm>
          <a:prstGeom prst="rect">
            <a:avLst/>
          </a:prstGeom>
          <a:noFill/>
        </p:spPr>
      </p:pic>
      <p:pic>
        <p:nvPicPr>
          <p:cNvPr id="9" name="Picture 4" descr="IMG_01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628800"/>
            <a:ext cx="2520280" cy="1890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程式介面</a:t>
            </a:r>
            <a:endParaRPr lang="zh-TW" altLang="en-US" dirty="0"/>
          </a:p>
        </p:txBody>
      </p:sp>
      <p:pic>
        <p:nvPicPr>
          <p:cNvPr id="6" name="內容版面配置區 5" descr="未命名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47772"/>
            <a:ext cx="7467600" cy="343081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71800" y="2852936"/>
            <a:ext cx="7467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5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操作影片</a:t>
            </a:r>
            <a:endParaRPr lang="zh-TW" altLang="en-US" sz="5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科技">
  <a:themeElements>
    <a:clrScheme name="科技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科技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科技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137</TotalTime>
  <Words>52</Words>
  <Application>Microsoft Office PowerPoint</Application>
  <PresentationFormat>如螢幕大小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科技</vt:lpstr>
      <vt:lpstr>指導老師：林宸生  教授     姓名：賴群皇</vt:lpstr>
      <vt:lpstr>實驗儀器</vt:lpstr>
      <vt:lpstr>設備實體圖</vt:lpstr>
      <vt:lpstr>程式介面</vt:lpstr>
      <vt:lpstr>投影片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LAB</dc:creator>
  <cp:lastModifiedBy>I41323</cp:lastModifiedBy>
  <cp:revision>15</cp:revision>
  <dcterms:created xsi:type="dcterms:W3CDTF">2013-04-08T05:55:32Z</dcterms:created>
  <dcterms:modified xsi:type="dcterms:W3CDTF">2014-04-27T06:20:20Z</dcterms:modified>
</cp:coreProperties>
</file>