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7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圓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2014/4/25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2014/4/25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2014/4/25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2014/4/25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圓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2014/4/25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2014/4/25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2014/4/25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2014/4/25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2014/4/25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圓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2014/4/25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2014/4/25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圓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2014/4/25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Hydrangeas.jpg"/>
          <p:cNvPicPr>
            <a:picLocks noChangeAspect="1"/>
          </p:cNvPicPr>
          <p:nvPr/>
        </p:nvPicPr>
        <p:blipFill>
          <a:blip r:embed="rId2" cstate="print">
            <a:lum bright="61000" contrast="-62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59632" y="3284984"/>
            <a:ext cx="6400800" cy="1944216"/>
          </a:xfrm>
        </p:spPr>
        <p:txBody>
          <a:bodyPr>
            <a:normAutofit/>
          </a:bodyPr>
          <a:lstStyle/>
          <a:p>
            <a:pPr lvl="4" algn="l"/>
            <a:r>
              <a:rPr lang="zh-TW" altLang="en-US" sz="24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授課教師</a:t>
            </a:r>
            <a:r>
              <a:rPr lang="en-US" altLang="zh-TW" sz="24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</a:t>
            </a:r>
            <a:r>
              <a:rPr lang="zh-TW" altLang="en-US" sz="24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林宸生 </a:t>
            </a:r>
            <a:r>
              <a:rPr lang="zh-TW" altLang="en-US" sz="24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教授</a:t>
            </a:r>
            <a:endParaRPr lang="en-US" altLang="zh-TW" sz="2400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4" algn="l"/>
            <a:r>
              <a:rPr lang="zh-TW" altLang="en-US" sz="24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學        </a:t>
            </a:r>
            <a:r>
              <a:rPr lang="zh-TW" altLang="en-US" sz="24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生</a:t>
            </a:r>
            <a:r>
              <a:rPr lang="en-US" altLang="zh-TW" sz="24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</a:t>
            </a:r>
            <a:r>
              <a:rPr lang="zh-TW" altLang="en-US" sz="24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陳昱翰</a:t>
            </a:r>
            <a:endParaRPr lang="en-US" altLang="zh-TW" sz="2400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4" algn="l"/>
            <a:r>
              <a:rPr lang="zh-TW" altLang="en-US" sz="24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學        號</a:t>
            </a:r>
            <a:r>
              <a:rPr lang="en-US" altLang="zh-TW" sz="24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:M0203426</a:t>
            </a:r>
          </a:p>
          <a:p>
            <a:pPr lvl="4" algn="l"/>
            <a:r>
              <a:rPr lang="zh-TW" altLang="en-US" sz="24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日        期</a:t>
            </a:r>
            <a:r>
              <a:rPr lang="en-US" altLang="zh-TW" sz="24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</a:t>
            </a:r>
            <a:r>
              <a:rPr lang="en-US" altLang="zh-TW" sz="24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2014.4.28</a:t>
            </a:r>
            <a:endParaRPr lang="zh-TW" altLang="en-US" sz="2400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實驗六雷射位移</a:t>
            </a:r>
            <a:r>
              <a:rPr lang="en-US" altLang="zh-TW" dirty="0" err="1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adda</a:t>
            </a:r>
            <a:endParaRPr lang="zh-TW" altLang="en-US" dirty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Hydrangeas.jpg"/>
          <p:cNvPicPr>
            <a:picLocks noChangeAspect="1"/>
          </p:cNvPicPr>
          <p:nvPr/>
        </p:nvPicPr>
        <p:blipFill>
          <a:blip r:embed="rId2" cstate="print">
            <a:lum bright="61000" contrast="-62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實驗目的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本實驗藉由雷射來量測微小位移，擷取雷射位移計所傳回的電壓變化的訊號，再經由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AD/DA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轉換卡將輸出之電壓訊號傳送至電腦。</a:t>
            </a:r>
          </a:p>
          <a:p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Hydrangeas.jpg"/>
          <p:cNvPicPr>
            <a:picLocks noChangeAspect="1"/>
          </p:cNvPicPr>
          <p:nvPr/>
        </p:nvPicPr>
        <p:blipFill>
          <a:blip r:embed="rId2" cstate="print">
            <a:lum bright="61000" contrast="-62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實驗儀器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雷射位移計   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                                       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一台</a:t>
            </a:r>
          </a:p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AD/DA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轉換卡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             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      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一張</a:t>
            </a:r>
          </a:p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個人電腦          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                                    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一台</a:t>
            </a:r>
          </a:p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Slider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平台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					     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一台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Hydrangeas.jpg"/>
          <p:cNvPicPr>
            <a:picLocks noChangeAspect="1"/>
          </p:cNvPicPr>
          <p:nvPr/>
        </p:nvPicPr>
        <p:blipFill>
          <a:blip r:embed="rId2" cstate="print">
            <a:lum bright="61000" contrast="-62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實驗儀器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/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雷射位移</a:t>
            </a:r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計</a:t>
            </a:r>
            <a:endParaRPr lang="zh-TW" altLang="en-US" sz="2400" b="1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-265113">
              <a:buNone/>
            </a:pP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進行光學感測訊號之擷取處理及線性運動台（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CMM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量測儀，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X-Y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平台）幾何誤差量測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zh-TW" altLang="en-US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265113" indent="-265113"/>
            <a:r>
              <a: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AD/DA </a:t>
            </a:r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轉換卡</a:t>
            </a:r>
            <a:r>
              <a: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(USB-4716</a:t>
            </a:r>
            <a:r>
              <a: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endParaRPr lang="en-US" altLang="zh-TW" sz="2400" b="1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-265113">
              <a:buNone/>
            </a:pP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2006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年第一季推出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USB-4716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，這是一款多功能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USB 2.0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資料擷取模組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，擁有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16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位元解析度、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16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通道類比輸入及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通道比輸出能力。</a:t>
            </a:r>
          </a:p>
          <a:p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5" name="文字方塊 6"/>
          <p:cNvSpPr txBox="1">
            <a:spLocks noChangeArrowheads="1"/>
          </p:cNvSpPr>
          <p:nvPr/>
        </p:nvSpPr>
        <p:spPr bwMode="auto">
          <a:xfrm>
            <a:off x="1357313" y="6000750"/>
            <a:ext cx="13382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zh-TW" altLang="en-US" dirty="0">
                <a:latin typeface="Arial" charset="0"/>
              </a:rPr>
              <a:t>雷射位移計</a:t>
            </a:r>
          </a:p>
        </p:txBody>
      </p:sp>
      <p:pic>
        <p:nvPicPr>
          <p:cNvPr id="6" name="圖片 8" descr="IMG_0024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88" y="4071938"/>
            <a:ext cx="2468562" cy="185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文字方塊 9"/>
          <p:cNvSpPr txBox="1">
            <a:spLocks noChangeArrowheads="1"/>
          </p:cNvSpPr>
          <p:nvPr/>
        </p:nvSpPr>
        <p:spPr bwMode="auto">
          <a:xfrm>
            <a:off x="6929438" y="6072188"/>
            <a:ext cx="11842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TW">
                <a:latin typeface="Arial" charset="0"/>
              </a:rPr>
              <a:t>Usb-4716</a:t>
            </a:r>
            <a:endParaRPr lang="zh-TW" altLang="en-US">
              <a:latin typeface="Arial" charset="0"/>
            </a:endParaRPr>
          </a:p>
        </p:txBody>
      </p:sp>
      <p:pic>
        <p:nvPicPr>
          <p:cNvPr id="8" name="Picture 8" descr="C:\Documents and Settings\admin\桌面\12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913" y="4076700"/>
            <a:ext cx="2519362" cy="190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Hydrangeas.jpg"/>
          <p:cNvPicPr>
            <a:picLocks noChangeAspect="1"/>
          </p:cNvPicPr>
          <p:nvPr/>
        </p:nvPicPr>
        <p:blipFill>
          <a:blip r:embed="rId2" cstate="print">
            <a:lum bright="61000" contrast="-62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實驗原理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65113" indent="-265113"/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藉由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Builder C++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抓取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USB-4716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之類比輸入訊號來顯示電射準直之特性。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265113" indent="-265113">
              <a:buNone/>
            </a:pP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265113" indent="-265113"/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透過雷射二極體發出的光線，打在目標物上再經由接收器接收訊號</a:t>
            </a:r>
          </a:p>
          <a:p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Hydrangeas.jpg"/>
          <p:cNvPicPr>
            <a:picLocks noChangeAspect="1"/>
          </p:cNvPicPr>
          <p:nvPr/>
        </p:nvPicPr>
        <p:blipFill>
          <a:blip r:embed="rId2" cstate="print">
            <a:lum bright="61000" contrast="-62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人機介面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利用雷射位移計與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slider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製作一簡單的運輸系統。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程式開啟時，當手伸到感測區時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(4~6cm)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slider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會將物體送到手上。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2779701"/>
            <a:ext cx="4530477" cy="4078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</TotalTime>
  <Words>233</Words>
  <Application>Microsoft Office PowerPoint</Application>
  <PresentationFormat>如螢幕大小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公正</vt:lpstr>
      <vt:lpstr>實驗六雷射位移adda</vt:lpstr>
      <vt:lpstr>實驗目的 </vt:lpstr>
      <vt:lpstr>實驗儀器 </vt:lpstr>
      <vt:lpstr>實驗儀器</vt:lpstr>
      <vt:lpstr>實驗原理</vt:lpstr>
      <vt:lpstr>人機介面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實驗六雷射位移adda</dc:title>
  <dc:creator>H81M</dc:creator>
  <cp:lastModifiedBy>I41323</cp:lastModifiedBy>
  <cp:revision>3</cp:revision>
  <dcterms:created xsi:type="dcterms:W3CDTF">2014-04-25T06:20:46Z</dcterms:created>
  <dcterms:modified xsi:type="dcterms:W3CDTF">2014-04-25T06:44:24Z</dcterms:modified>
</cp:coreProperties>
</file>