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機械手臂電路按鈕開關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1752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授課老師：林宸生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學生：黃衍禎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2014/5/5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實驗儀器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tabLst>
                <a:tab pos="742950" algn="l"/>
              </a:tabLst>
              <a:defRPr/>
            </a:pP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1.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機械臂　　　　　　　</a:t>
            </a: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1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組 </a:t>
            </a:r>
          </a:p>
          <a:p>
            <a:pPr eaLnBrk="0" hangingPunct="0">
              <a:tabLst>
                <a:tab pos="742950" algn="l"/>
              </a:tabLst>
              <a:defRPr/>
            </a:pP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2.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機械臂控制箱　　　　</a:t>
            </a: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1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F0"/>
              </a:rPr>
              <a:t>個 </a:t>
            </a:r>
          </a:p>
          <a:p>
            <a:pPr>
              <a:buNone/>
            </a:pPr>
            <a:endParaRPr lang="zh-TW" altLang="en-US" dirty="0"/>
          </a:p>
        </p:txBody>
      </p:sp>
      <p:pic>
        <p:nvPicPr>
          <p:cNvPr id="6" name="Picture 14" descr="C:\Documents and Settings\user\桌面\實驗室資料\修課作業\自動化專題\實驗8-機械手臂\IMG_01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61840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整體介面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41958" y="1438746"/>
            <a:ext cx="7772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lang="zh-TW" altLang="en-US" sz="280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4" name="Picture 4" descr="IMG_00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84784"/>
            <a:ext cx="6985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3059733" y="1556792"/>
            <a:ext cx="3960813" cy="1440879"/>
          </a:xfrm>
          <a:prstGeom prst="rightArrowCallout">
            <a:avLst>
              <a:gd name="adj1" fmla="val 25000"/>
              <a:gd name="adj2" fmla="val 25000"/>
              <a:gd name="adj3" fmla="val 38185"/>
              <a:gd name="adj4" fmla="val 6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7092280" y="206084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控制箱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619871" y="3211984"/>
            <a:ext cx="3313112" cy="1152525"/>
          </a:xfrm>
          <a:prstGeom prst="leftArrowCallout">
            <a:avLst>
              <a:gd name="adj1" fmla="val 25000"/>
              <a:gd name="adj2" fmla="val 25000"/>
              <a:gd name="adj3" fmla="val 47911"/>
              <a:gd name="adj4" fmla="val 6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095996" y="2921471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書寫器</a:t>
            </a: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5796583" y="3211984"/>
            <a:ext cx="1368425" cy="1223962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5796583" y="4796309"/>
            <a:ext cx="1871663" cy="1584325"/>
          </a:xfrm>
          <a:prstGeom prst="roundRect">
            <a:avLst>
              <a:gd name="adj" fmla="val 16667"/>
            </a:avLst>
          </a:prstGeom>
          <a:noFill/>
          <a:ln w="158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796136" y="4365104"/>
            <a:ext cx="162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Input / Output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868144" y="6309320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直流電源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界面機構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41958" y="1438746"/>
            <a:ext cx="7772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lang="zh-TW" altLang="en-US" sz="280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4" name="Picture 4" descr="IMG_0032"/>
          <p:cNvPicPr>
            <a:picLocks noChangeAspect="1" noChangeArrowheads="1"/>
          </p:cNvPicPr>
          <p:nvPr/>
        </p:nvPicPr>
        <p:blipFill>
          <a:blip r:embed="rId3" cstate="print"/>
          <a:srcRect l="15463" t="29047" r="2065"/>
          <a:stretch>
            <a:fillRect/>
          </a:stretch>
        </p:blipFill>
        <p:spPr bwMode="auto">
          <a:xfrm>
            <a:off x="467544" y="2060848"/>
            <a:ext cx="29015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IMG_003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989" r="37252" b="68276"/>
          <a:stretch>
            <a:fillRect/>
          </a:stretch>
        </p:blipFill>
        <p:spPr bwMode="auto">
          <a:xfrm>
            <a:off x="3779912" y="2348880"/>
            <a:ext cx="1800200" cy="13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4" descr="C:\Documents and Settings\user\桌面\實驗室資料\修課作業\自動化專題\實驗8-機械手臂\IMG_01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420888"/>
            <a:ext cx="2520280" cy="33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IMG_0032"/>
          <p:cNvPicPr>
            <a:picLocks noChangeAspect="1" noChangeArrowheads="1"/>
          </p:cNvPicPr>
          <p:nvPr/>
        </p:nvPicPr>
        <p:blipFill>
          <a:blip r:embed="rId3" cstate="print"/>
          <a:srcRect l="31989" r="37252" b="68276"/>
          <a:stretch>
            <a:fillRect/>
          </a:stretch>
        </p:blipFill>
        <p:spPr bwMode="auto">
          <a:xfrm>
            <a:off x="3779912" y="4509120"/>
            <a:ext cx="1800200" cy="13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矩形 25"/>
          <p:cNvSpPr/>
          <p:nvPr/>
        </p:nvSpPr>
        <p:spPr>
          <a:xfrm>
            <a:off x="611560" y="4869160"/>
            <a:ext cx="26642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電路開關</a:t>
            </a:r>
            <a:endParaRPr lang="zh-TW" alt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3419872" y="2924944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5796136" y="515719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5796136" y="299695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右箭號 29"/>
          <p:cNvSpPr/>
          <p:nvPr/>
        </p:nvSpPr>
        <p:spPr>
          <a:xfrm>
            <a:off x="3275856" y="515719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9552" y="1727746"/>
            <a:ext cx="7772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lang="zh-TW" altLang="en-US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539552" y="692696"/>
            <a:ext cx="7772400" cy="60960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程式碼</a:t>
            </a:r>
            <a:endParaRPr kumimoji="0" lang="en-US" altLang="zh-TW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402" y="1413421"/>
            <a:ext cx="2160588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LD400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AND401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OR430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ANI451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OR453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ANI455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OUT430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OUT450(K=2)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LD450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OR434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ANI454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OUT434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OUT451(K=2)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17690" y="2637384"/>
            <a:ext cx="4572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LD451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AND400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OR431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ANI457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OUT431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OUT452(K=4)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LD452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OR432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ANI456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OUT432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OUT453(K=2)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54540" y="4940846"/>
            <a:ext cx="19446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LD453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OR454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OUT454(K=2)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OUT455(K=2)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OUT456(K=2)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OUT457(K=2)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38190" y="2348459"/>
            <a:ext cx="4318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下降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38190" y="4293146"/>
            <a:ext cx="503237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夾取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17915" y="3356521"/>
            <a:ext cx="4318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引拔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217915" y="5229771"/>
            <a:ext cx="503237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旋出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8097640" y="5733009"/>
            <a:ext cx="720725" cy="788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放開</a:t>
            </a:r>
          </a:p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回歸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實驗目的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以電路開關測試所想要的路徑，再給予程式碼控制，同時評估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K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值。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107</Words>
  <Application>Microsoft Office PowerPoint</Application>
  <PresentationFormat>如螢幕大小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機械手臂電路按鈕開關</vt:lpstr>
      <vt:lpstr>實驗儀器</vt:lpstr>
      <vt:lpstr>整體介面</vt:lpstr>
      <vt:lpstr>界面機構</vt:lpstr>
      <vt:lpstr>投影片 5</vt:lpstr>
      <vt:lpstr>實驗目的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雷射掃描結合Slider檢測</dc:title>
  <dc:creator>I41323</dc:creator>
  <cp:lastModifiedBy>I41323</cp:lastModifiedBy>
  <cp:revision>13</cp:revision>
  <dcterms:created xsi:type="dcterms:W3CDTF">2014-03-14T09:29:39Z</dcterms:created>
  <dcterms:modified xsi:type="dcterms:W3CDTF">2014-05-05T09:48:11Z</dcterms:modified>
</cp:coreProperties>
</file>