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CA13-640F-4F47-9F12-51455F735148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606871-569A-4B4A-A50F-BBA439B044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CA13-640F-4F47-9F12-51455F735148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6871-569A-4B4A-A50F-BBA439B044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CA13-640F-4F47-9F12-51455F735148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6871-569A-4B4A-A50F-BBA439B044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CA13-640F-4F47-9F12-51455F735148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606871-569A-4B4A-A50F-BBA439B044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CA13-640F-4F47-9F12-51455F735148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6871-569A-4B4A-A50F-BBA439B0443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CA13-640F-4F47-9F12-51455F735148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6871-569A-4B4A-A50F-BBA439B044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CA13-640F-4F47-9F12-51455F735148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C606871-569A-4B4A-A50F-BBA439B0443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CA13-640F-4F47-9F12-51455F735148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6871-569A-4B4A-A50F-BBA439B044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CA13-640F-4F47-9F12-51455F735148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6871-569A-4B4A-A50F-BBA439B044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CA13-640F-4F47-9F12-51455F735148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6871-569A-4B4A-A50F-BBA439B044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CA13-640F-4F47-9F12-51455F735148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6871-569A-4B4A-A50F-BBA439B0443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DCCA13-640F-4F47-9F12-51455F735148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606871-569A-4B4A-A50F-BBA439B0443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雷射位移計結合</a:t>
            </a:r>
            <a:r>
              <a:rPr lang="en-US" altLang="zh-TW" dirty="0" smtClean="0"/>
              <a:t>CCD</a:t>
            </a:r>
            <a:r>
              <a:rPr lang="zh-TW" altLang="en-US" dirty="0" smtClean="0"/>
              <a:t>監視</a:t>
            </a:r>
            <a:r>
              <a:rPr lang="en-US" altLang="zh-TW" dirty="0" smtClean="0"/>
              <a:t>-</a:t>
            </a:r>
            <a:r>
              <a:rPr lang="zh-TW" altLang="en-US" dirty="0" smtClean="0"/>
              <a:t>自動監視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指導老師</a:t>
            </a:r>
            <a:r>
              <a:rPr lang="en-US" altLang="zh-TW" dirty="0" smtClean="0"/>
              <a:t>:</a:t>
            </a:r>
            <a:r>
              <a:rPr lang="zh-TW" altLang="en-US" dirty="0" smtClean="0"/>
              <a:t>林宸生</a:t>
            </a:r>
            <a:endParaRPr lang="en-US" altLang="zh-TW" dirty="0" smtClean="0"/>
          </a:p>
          <a:p>
            <a:r>
              <a:rPr lang="zh-TW" altLang="en-US" dirty="0"/>
              <a:t>學生</a:t>
            </a:r>
            <a:r>
              <a:rPr lang="en-US" altLang="zh-TW" dirty="0"/>
              <a:t>:</a:t>
            </a:r>
            <a:r>
              <a:rPr lang="zh-TW" altLang="en-US" dirty="0"/>
              <a:t>賴昆宏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使用儀器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雷射位移計</a:t>
            </a:r>
            <a:endParaRPr lang="en-US" altLang="zh-TW" dirty="0" smtClean="0"/>
          </a:p>
          <a:p>
            <a:r>
              <a:rPr lang="en-US" altLang="zh-TW" dirty="0" smtClean="0"/>
              <a:t>2.sony CCD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個人電腦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程式</a:t>
            </a:r>
            <a:r>
              <a:rPr lang="zh-TW" altLang="en-US" dirty="0" smtClean="0"/>
              <a:t>介面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214378"/>
            <a:ext cx="3358875" cy="564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1043608" y="2060848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S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800" b="1" dirty="0" err="1" smtClean="0">
                <a:solidFill>
                  <a:srgbClr val="FF0000"/>
                </a:solidFill>
              </a:rPr>
              <a:t>ony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 CCD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畫面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9512" y="443711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雷射位移計數據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硬體架設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D:\C-DATA\Desktop\0512\IMAG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47364" cy="4536504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3995936" y="5013176"/>
            <a:ext cx="23042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雷射位移計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D:\C-DATA\Desktop\0512\IMAG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19627" cy="4464496"/>
          </a:xfrm>
          <a:prstGeom prst="rect">
            <a:avLst/>
          </a:prstGeom>
          <a:noFill/>
        </p:spPr>
      </p:pic>
      <p:pic>
        <p:nvPicPr>
          <p:cNvPr id="1027" name="Picture 3" descr="D:\C-DATA\Desktop\0512\IMAG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919627" cy="4464496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3707904" y="2204864"/>
            <a:ext cx="185961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</a:rPr>
              <a:t>Sony CCD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</TotalTime>
  <Words>47</Words>
  <Application>Microsoft Office PowerPoint</Application>
  <PresentationFormat>如螢幕大小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旅程</vt:lpstr>
      <vt:lpstr>雷射位移計結合CCD監視-自動監視</vt:lpstr>
      <vt:lpstr>使用儀器</vt:lpstr>
      <vt:lpstr>程式介面</vt:lpstr>
      <vt:lpstr>硬體架設</vt:lpstr>
      <vt:lpstr>投影片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雷射位移計結合CCD監視-自動門</dc:title>
  <dc:creator>I41323</dc:creator>
  <cp:lastModifiedBy>I41323</cp:lastModifiedBy>
  <cp:revision>2</cp:revision>
  <dcterms:created xsi:type="dcterms:W3CDTF">2014-05-12T09:28:29Z</dcterms:created>
  <dcterms:modified xsi:type="dcterms:W3CDTF">2014-05-14T06:41:47Z</dcterms:modified>
</cp:coreProperties>
</file>