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2014/3/29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實驗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slider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平台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4005064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林宸生 教授</a:t>
            </a:r>
            <a:endParaRPr lang="en-US" altLang="zh-TW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      生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陳昱翰</a:t>
            </a:r>
            <a:endParaRPr lang="en-US" altLang="zh-TW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      號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:M0203426</a:t>
            </a:r>
          </a:p>
          <a:p>
            <a:pPr algn="l"/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      期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:2014.3.17</a:t>
            </a:r>
            <a:endParaRPr lang="zh-TW" altLang="en-US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實驗目的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由電腦透過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RS-232-C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傳送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Command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至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IAI DS Controller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來控制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Slider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動作，操作界面軟體為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Window Software(BCB Software)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實驗儀器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tabLst>
                <a:tab pos="742950" algn="l"/>
              </a:tabLst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1.DS Controller DS-S-C1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hangingPunct="0">
              <a:tabLst>
                <a:tab pos="742950" algn="l"/>
              </a:tabLst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2.DS Actuator of Slider Type DS-SA5M-150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hangingPunct="0">
              <a:tabLst>
                <a:tab pos="742950" algn="l"/>
              </a:tabLst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3.Power Supply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hangingPunct="0">
              <a:tabLst>
                <a:tab pos="742950" algn="l"/>
              </a:tabLst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4.</a:t>
            </a:r>
            <a:r>
              <a:rPr lang="zh-TW" altLang="en-US" sz="24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電腦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+BCB Software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4" name="Picture 10" descr="IMG_0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356992"/>
            <a:ext cx="3743821" cy="280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6948264" y="3284984"/>
            <a:ext cx="1008206" cy="295560"/>
          </a:xfrm>
          <a:prstGeom prst="wedgeRoundRectCallout">
            <a:avLst>
              <a:gd name="adj1" fmla="val -20542"/>
              <a:gd name="adj2" fmla="val 93028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sz="800" dirty="0">
                <a:solidFill>
                  <a:srgbClr val="000000"/>
                </a:solidFill>
                <a:latin typeface="Times New Roman" pitchFamily="18" charset="0"/>
                <a:ea typeface="F0"/>
                <a:cs typeface="F0"/>
              </a:rPr>
              <a:t>DS Controller DS-S-C1</a:t>
            </a:r>
            <a:endParaRPr lang="en-US" altLang="zh-TW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092280" y="3717032"/>
            <a:ext cx="546763" cy="126471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4716016" y="5301208"/>
            <a:ext cx="2888229" cy="5201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716016" y="4221088"/>
            <a:ext cx="1560654" cy="8176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4932040" y="3573016"/>
            <a:ext cx="1089448" cy="462844"/>
          </a:xfrm>
          <a:prstGeom prst="wedgeRoundRectCallout">
            <a:avLst>
              <a:gd name="adj1" fmla="val -13069"/>
              <a:gd name="adj2" fmla="val 104782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sz="900">
                <a:solidFill>
                  <a:srgbClr val="000000"/>
                </a:solidFill>
                <a:latin typeface="Times New Roman" pitchFamily="18" charset="0"/>
                <a:ea typeface="F0"/>
                <a:cs typeface="F0"/>
              </a:rPr>
              <a:t>Controller Power Supply</a:t>
            </a:r>
            <a:endParaRPr lang="en-US" altLang="zh-TW" sz="900"/>
          </a:p>
          <a:p>
            <a:pPr eaLnBrk="0" hangingPunct="0"/>
            <a:r>
              <a:rPr lang="en-US" altLang="zh-TW" sz="900">
                <a:solidFill>
                  <a:srgbClr val="000000"/>
                </a:solidFill>
                <a:latin typeface="Times New Roman" pitchFamily="18" charset="0"/>
                <a:ea typeface="F0"/>
                <a:cs typeface="F0"/>
              </a:rPr>
              <a:t>110V&gt;&gt;24V</a:t>
            </a:r>
            <a:endParaRPr lang="en-US" altLang="zh-TW" sz="900"/>
          </a:p>
          <a:p>
            <a:pPr eaLnBrk="0" hangingPunct="0"/>
            <a:endParaRPr lang="en-US" altLang="zh-TW" sz="90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5868144" y="6093296"/>
            <a:ext cx="1482961" cy="504056"/>
          </a:xfrm>
          <a:prstGeom prst="wedgeRoundRectCallout">
            <a:avLst>
              <a:gd name="adj1" fmla="val 15750"/>
              <a:gd name="adj2" fmla="val -10538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TW" sz="800" dirty="0">
                <a:solidFill>
                  <a:srgbClr val="000000"/>
                </a:solidFill>
                <a:latin typeface="Times New Roman" pitchFamily="18" charset="0"/>
                <a:ea typeface="F0"/>
                <a:cs typeface="F0"/>
              </a:rPr>
              <a:t>DS Actuator of Slider Type DS-SA5M-150</a:t>
            </a:r>
            <a:endParaRPr lang="en-US" altLang="zh-TW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Slider </a:t>
            </a:r>
            <a:r>
              <a:rPr lang="zh-TW" altLang="en-US" sz="5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特性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28600" eaLnBrk="0" hangingPunct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此馬達內並無極限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Sensor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，其歸零方式採當其撞到底端時，偵測其扭力大於某值一段時間後，即回走固定的一段距離，以此點為原點，因此每次歸零的位置皆不同，會有誤差存在；但其在兩點間來回移動時，每次回到同一點的誤差比較小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228600" eaLnBrk="0" hangingPunct="0"/>
            <a:endParaRPr lang="zh-TW" altLang="en-US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228600" eaLnBrk="0" hangingPunct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另外，因其通訊方式採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RS-232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，故其同一時間只能傳遞一個位元組資料，因此無法作到及時的馬達位置監控，因為會發生兩組訊號相衝突的情形，導致只能收到其中一組訊號。</a:t>
            </a:r>
          </a:p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軟體控制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571500" eaLnBrk="0" hangingPunct="0"/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作法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：透過</a:t>
            </a:r>
            <a:r>
              <a:rPr lang="en-US" altLang="zh-TW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RS-232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傳送</a:t>
            </a:r>
            <a:r>
              <a:rPr lang="en-US" altLang="zh-TW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Command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至</a:t>
            </a:r>
            <a:r>
              <a:rPr lang="en-US" altLang="zh-TW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DS-Controller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，達到馬達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控制的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目的。        </a:t>
            </a:r>
            <a:endParaRPr lang="en-US" altLang="zh-TW" sz="23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571500" eaLnBrk="0" hangingPunct="0"/>
            <a:r>
              <a:rPr lang="en-US" altLang="zh-TW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Command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語法：指令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前置字元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指令集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指令參數。</a:t>
            </a:r>
          </a:p>
          <a:p>
            <a:pPr indent="571500" eaLnBrk="0" hangingPunct="0"/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指令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：主要可分為</a:t>
            </a:r>
            <a:r>
              <a:rPr lang="zh-TW" altLang="en-US" sz="2300" u="sng" dirty="0" smtClean="0">
                <a:solidFill>
                  <a:srgbClr val="FF0505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執行指令</a:t>
            </a:r>
            <a:r>
              <a:rPr lang="en-US" altLang="zh-TW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 ! )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</a:t>
            </a:r>
            <a:r>
              <a:rPr lang="zh-TW" altLang="en-US" sz="2300" u="sng" dirty="0" smtClean="0">
                <a:solidFill>
                  <a:srgbClr val="FF0505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查詢指令</a:t>
            </a:r>
            <a:r>
              <a:rPr lang="en-US" altLang="zh-TW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 ? )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兩種。</a:t>
            </a:r>
          </a:p>
          <a:p>
            <a:pPr indent="571500" eaLnBrk="0" hangingPunct="0"/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前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置字元：</a:t>
            </a:r>
            <a:r>
              <a:rPr lang="en-US" altLang="zh-TW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99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3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571500" eaLnBrk="0" hangingPunct="0"/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指令集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en-US" sz="2300" dirty="0" smtClean="0">
                <a:solidFill>
                  <a:srgbClr val="FF0505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歸零</a:t>
            </a:r>
            <a:r>
              <a:rPr lang="en-US" altLang="zh-TW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(HOM0110)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en-US" sz="2300" dirty="0" smtClean="0">
                <a:solidFill>
                  <a:srgbClr val="FF0505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停止</a:t>
            </a:r>
            <a:r>
              <a:rPr lang="en-US" altLang="zh-TW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(HLT01)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en-US" sz="2300" dirty="0" smtClean="0">
                <a:solidFill>
                  <a:srgbClr val="FF0505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移動</a:t>
            </a:r>
            <a:r>
              <a:rPr lang="en-US" altLang="zh-TW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(MOV01)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</a:t>
            </a:r>
            <a:r>
              <a:rPr lang="zh-TW" altLang="en-US" sz="2300" dirty="0" smtClean="0">
                <a:solidFill>
                  <a:srgbClr val="FF0505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馬達</a:t>
            </a:r>
            <a:r>
              <a:rPr lang="zh-TW" altLang="en-US" sz="2300" dirty="0" smtClean="0">
                <a:solidFill>
                  <a:srgbClr val="FF0505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狀態</a:t>
            </a:r>
            <a:r>
              <a:rPr lang="en-US" altLang="zh-TW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(STA)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           </a:t>
            </a:r>
          </a:p>
          <a:p>
            <a:pPr indent="571500" eaLnBrk="0" hangingPunct="0"/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指令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參數：</a:t>
            </a:r>
            <a:r>
              <a:rPr lang="zh-TW" altLang="en-US" sz="2300" dirty="0" smtClean="0">
                <a:solidFill>
                  <a:srgbClr val="FF0505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加速度</a:t>
            </a:r>
            <a:r>
              <a:rPr lang="en-US" altLang="zh-TW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(0.01~0.99)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en-US" sz="2300" dirty="0" smtClean="0">
                <a:solidFill>
                  <a:srgbClr val="FF0505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速度</a:t>
            </a:r>
            <a:r>
              <a:rPr lang="en-US" altLang="zh-TW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(001~400)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en-US" sz="2300" dirty="0" smtClean="0">
                <a:solidFill>
                  <a:srgbClr val="FF0505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位置</a:t>
            </a:r>
            <a:r>
              <a:rPr lang="en-US" altLang="zh-TW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(000.000~150.000)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。</a:t>
            </a:r>
            <a:endParaRPr lang="en-US" altLang="zh-TW" sz="23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571500" eaLnBrk="0" hangingPunct="0"/>
            <a:endParaRPr lang="zh-TW" altLang="en-US" sz="23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571500" eaLnBrk="0" hangingPunct="0"/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歸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零、停止與馬達狀態可單獨使用，移動須加指令參數。</a:t>
            </a:r>
          </a:p>
          <a:p>
            <a:pPr indent="571500" eaLnBrk="0" hangingPunct="0"/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移動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＋加速度＋速度＋位置。</a:t>
            </a:r>
          </a:p>
          <a:p>
            <a:pPr indent="571500" eaLnBrk="0" hangingPunct="0"/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位置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須由軟體保護，避免超出軌道長度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3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571500" eaLnBrk="0" hangingPunct="0"/>
            <a:endParaRPr lang="en-US" altLang="zh-TW" sz="23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571500" eaLnBrk="0" hangingPunct="0"/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(1)!99HOM0110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歸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零</a:t>
            </a:r>
            <a:endParaRPr lang="zh-TW" altLang="en-US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" pitchFamily="2" charset="2"/>
            </a:endParaRPr>
          </a:p>
          <a:p>
            <a:pPr indent="571500" eaLnBrk="0" hangingPunct="0"/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(2)!99HLT01 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停止</a:t>
            </a:r>
            <a:endParaRPr lang="zh-TW" altLang="en-US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" pitchFamily="2" charset="2"/>
            </a:endParaRPr>
          </a:p>
          <a:p>
            <a:pPr indent="571500" eaLnBrk="0" hangingPunct="0"/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(3)?99STA 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查詢馬達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狀態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" pitchFamily="2" charset="2"/>
            </a:endParaRPr>
          </a:p>
          <a:p>
            <a:pPr indent="571500" eaLnBrk="0" hangingPunct="0"/>
            <a:r>
              <a:rPr lang="en-US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(4)!</a:t>
            </a:r>
            <a:r>
              <a:rPr lang="en-US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99MOV01</a:t>
            </a:r>
            <a:r>
              <a:rPr lang="en-US" altLang="zh-TW" sz="20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0.10</a:t>
            </a:r>
            <a:r>
              <a:rPr lang="en-US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0</a:t>
            </a:r>
            <a:r>
              <a:rPr lang="en-US" altLang="zh-TW" sz="2000" u="sng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100</a:t>
            </a:r>
            <a:r>
              <a:rPr lang="en-US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0</a:t>
            </a:r>
            <a:r>
              <a:rPr lang="en-US" altLang="zh-TW" sz="2000" u="sng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050.123</a:t>
            </a:r>
            <a:r>
              <a:rPr lang="en-US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</a:t>
            </a:r>
            <a:r>
              <a:rPr lang="zh-TW" altLang="en-US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</a:t>
            </a:r>
            <a:r>
              <a:rPr lang="en-US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100</a:t>
            </a:r>
            <a:r>
              <a:rPr lang="zh-TW" altLang="en-US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的速度與 </a:t>
            </a:r>
            <a:r>
              <a:rPr lang="en-US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0.10 </a:t>
            </a:r>
            <a:r>
              <a:rPr lang="zh-TW" altLang="en-US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的加速度移動到 </a:t>
            </a:r>
            <a:r>
              <a:rPr lang="en-US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50.123 </a:t>
            </a:r>
            <a:r>
              <a:rPr lang="zh-TW" altLang="en-US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的</a:t>
            </a:r>
            <a:r>
              <a:rPr lang="zh-TW" altLang="en-US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位置</a:t>
            </a:r>
            <a:endParaRPr lang="zh-TW" altLang="en-US" sz="2000" u="sng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人機介面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9913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387</Words>
  <Application>Microsoft Office PowerPoint</Application>
  <PresentationFormat>如螢幕大小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流線</vt:lpstr>
      <vt:lpstr>實驗四、slider平台</vt:lpstr>
      <vt:lpstr>實驗目的</vt:lpstr>
      <vt:lpstr>實驗儀器</vt:lpstr>
      <vt:lpstr>Slider 特性</vt:lpstr>
      <vt:lpstr>軟體控制</vt:lpstr>
      <vt:lpstr>人機介面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實驗四、slider平台</dc:title>
  <dc:creator>H81M</dc:creator>
  <cp:lastModifiedBy>I41323</cp:lastModifiedBy>
  <cp:revision>2</cp:revision>
  <dcterms:created xsi:type="dcterms:W3CDTF">2014-03-29T07:11:57Z</dcterms:created>
  <dcterms:modified xsi:type="dcterms:W3CDTF">2014-03-29T07:28:17Z</dcterms:modified>
</cp:coreProperties>
</file>