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4" r:id="rId5"/>
    <p:sldId id="262" r:id="rId6"/>
    <p:sldId id="265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6D906A4-6949-4A4D-B542-EFB9C020942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D906A4-6949-4A4D-B542-EFB9C0209421}" type="datetimeFigureOut">
              <a:rPr lang="zh-TW" altLang="en-US" smtClean="0"/>
              <a:pPr/>
              <a:t>2014/4/19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6B0FB1A-092B-438C-B562-9D5712CB2A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00264" y="3792056"/>
            <a:ext cx="6480048" cy="230124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指導老師：林宸生  教授</a:t>
            </a:r>
            <a:r>
              <a:rPr lang="en-US" altLang="zh-TW" sz="4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4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姓名</a:t>
            </a:r>
            <a:r>
              <a:rPr lang="zh-TW" altLang="en-US" sz="40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：賴群皇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387422" cy="2040632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電動感應門閘系統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實驗儀器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機械臂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機械臂控制箱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pl-PL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A1 TYPE</a:t>
            </a:r>
            <a:r>
              <a:rPr lang="zh-TW" altLang="pl-PL" dirty="0" smtClean="0">
                <a:latin typeface="標楷體" pitchFamily="65" charset="-120"/>
                <a:ea typeface="標楷體" pitchFamily="65" charset="-120"/>
              </a:rPr>
              <a:t>可程式控制器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PC-PLC (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PLC FX3U 16MR)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雷射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位移計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個人電腦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含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Borland C++ Builder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軟體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設備實體圖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3264" y="1312168"/>
            <a:ext cx="7467600" cy="4525963"/>
          </a:xfrm>
        </p:spPr>
        <p:txBody>
          <a:bodyPr/>
          <a:lstStyle/>
          <a:p>
            <a:pPr>
              <a:buNone/>
            </a:pPr>
            <a:endParaRPr lang="zh-TW" altLang="en-US" dirty="0"/>
          </a:p>
        </p:txBody>
      </p:sp>
      <p:pic>
        <p:nvPicPr>
          <p:cNvPr id="4" name="Picture 2" descr="H:\DCIM\100NCD80\DSC_0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2357314" cy="1578037"/>
          </a:xfrm>
          <a:prstGeom prst="rect">
            <a:avLst/>
          </a:prstGeom>
          <a:noFill/>
        </p:spPr>
      </p:pic>
      <p:pic>
        <p:nvPicPr>
          <p:cNvPr id="5" name="Picture 3" descr="H:\DCIM\100NCD80\DSC_0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2376264" cy="1590723"/>
          </a:xfrm>
          <a:prstGeom prst="rect">
            <a:avLst/>
          </a:prstGeom>
          <a:noFill/>
        </p:spPr>
      </p:pic>
      <p:pic>
        <p:nvPicPr>
          <p:cNvPr id="6" name="Picture 14" descr="C:\Documents and Settings\user\桌面\實驗室資料\修課作業\自動化專題\實驗8-機械手臂\IMG_0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717032"/>
            <a:ext cx="1962820" cy="261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149080"/>
            <a:ext cx="2713136" cy="152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設備實體圖</a:t>
            </a:r>
            <a:endParaRPr lang="zh-TW" alt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5800" y="1295400"/>
            <a:ext cx="777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</a:pPr>
            <a:endParaRPr lang="zh-TW" altLang="en-US" sz="2800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6" name="Picture 4" descr="IMG_0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341438"/>
            <a:ext cx="6985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288213" y="1843088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solidFill>
                  <a:srgbClr val="FFFF66"/>
                </a:solidFill>
                <a:latin typeface="Times New Roman" pitchFamily="18" charset="0"/>
                <a:ea typeface="標楷體" pitchFamily="65" charset="-120"/>
              </a:rPr>
              <a:t>控制箱</a:t>
            </a:r>
            <a:endParaRPr lang="zh-TW" altLang="en-US" sz="2000" dirty="0">
              <a:solidFill>
                <a:srgbClr val="FFFF66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763713" y="3068638"/>
            <a:ext cx="3313112" cy="1152525"/>
          </a:xfrm>
          <a:prstGeom prst="leftArrowCallout">
            <a:avLst>
              <a:gd name="adj1" fmla="val 25000"/>
              <a:gd name="adj2" fmla="val 25000"/>
              <a:gd name="adj3" fmla="val 47911"/>
              <a:gd name="adj4" fmla="val 6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39838" y="2778125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rgbClr val="FFFF66"/>
                </a:solidFill>
                <a:latin typeface="標楷體" pitchFamily="65" charset="-120"/>
                <a:ea typeface="標楷體" pitchFamily="65" charset="-120"/>
              </a:rPr>
              <a:t>書寫器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940425" y="3068638"/>
            <a:ext cx="1368425" cy="1223962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451725" y="3046413"/>
            <a:ext cx="1620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Input / Output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5940425" y="4652963"/>
            <a:ext cx="1871663" cy="1584325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864475" y="4938713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rgbClr val="00FF00"/>
                </a:solidFill>
                <a:latin typeface="Times New Roman" pitchFamily="18" charset="0"/>
                <a:ea typeface="標楷體" pitchFamily="65" charset="-120"/>
              </a:rPr>
              <a:t>直流電源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3203575" y="1125538"/>
            <a:ext cx="3960813" cy="1728787"/>
          </a:xfrm>
          <a:prstGeom prst="rightArrowCallout">
            <a:avLst>
              <a:gd name="adj1" fmla="val 25000"/>
              <a:gd name="adj2" fmla="val 25000"/>
              <a:gd name="adj3" fmla="val 38185"/>
              <a:gd name="adj4" fmla="val 6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程式介面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6738864" cy="300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55776" y="2780928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5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操作影片</a:t>
            </a:r>
            <a:endParaRPr lang="zh-TW" altLang="en-US" sz="5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125</TotalTime>
  <Words>61</Words>
  <Application>Microsoft Office PowerPoint</Application>
  <PresentationFormat>如螢幕大小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科技</vt:lpstr>
      <vt:lpstr>指導老師：林宸生  教授     姓名：賴群皇</vt:lpstr>
      <vt:lpstr>實驗儀器</vt:lpstr>
      <vt:lpstr>設備實體圖</vt:lpstr>
      <vt:lpstr>設備實體圖</vt:lpstr>
      <vt:lpstr>程式介面</vt:lpstr>
      <vt:lpstr>投影片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</dc:creator>
  <cp:lastModifiedBy>I41323</cp:lastModifiedBy>
  <cp:revision>13</cp:revision>
  <dcterms:created xsi:type="dcterms:W3CDTF">2013-04-08T05:55:32Z</dcterms:created>
  <dcterms:modified xsi:type="dcterms:W3CDTF">2014-04-19T08:47:40Z</dcterms:modified>
</cp:coreProperties>
</file>