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0" r:id="rId3"/>
    <p:sldId id="258" r:id="rId4"/>
    <p:sldId id="259" r:id="rId5"/>
    <p:sldId id="261" r:id="rId6"/>
    <p:sldId id="262" r:id="rId7"/>
    <p:sldId id="264" r:id="rId8"/>
    <p:sldId id="263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grpSp>
        <p:nvGrpSpPr>
          <p:cNvPr id="2" name="群組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手繪多邊形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手繪多邊形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手繪多邊形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線接點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A283873-8BE2-4436-8798-5419BFF8618F}" type="datetimeFigureOut">
              <a:rPr lang="zh-TW" altLang="en-US" smtClean="0"/>
              <a:t>2015/5/19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549509A-E829-447D-8D0D-42F3978AA36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83873-8BE2-4436-8798-5419BFF8618F}" type="datetimeFigureOut">
              <a:rPr lang="zh-TW" altLang="en-US" smtClean="0"/>
              <a:t>2015/5/19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49509A-E829-447D-8D0D-42F3978AA36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83873-8BE2-4436-8798-5419BFF8618F}" type="datetimeFigureOut">
              <a:rPr lang="zh-TW" altLang="en-US" smtClean="0"/>
              <a:t>2015/5/19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49509A-E829-447D-8D0D-42F3978AA36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83873-8BE2-4436-8798-5419BFF8618F}" type="datetimeFigureOut">
              <a:rPr lang="zh-TW" altLang="en-US" smtClean="0"/>
              <a:t>2015/5/19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49509A-E829-447D-8D0D-42F3978AA36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83873-8BE2-4436-8798-5419BFF8618F}" type="datetimeFigureOut">
              <a:rPr lang="zh-TW" altLang="en-US" smtClean="0"/>
              <a:t>2015/5/19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49509A-E829-447D-8D0D-42F3978AA36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＞形箭號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＞形箭號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83873-8BE2-4436-8798-5419BFF8618F}" type="datetimeFigureOut">
              <a:rPr lang="zh-TW" altLang="en-US" smtClean="0"/>
              <a:t>2015/5/19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49509A-E829-447D-8D0D-42F3978AA36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83873-8BE2-4436-8798-5419BFF8618F}" type="datetimeFigureOut">
              <a:rPr lang="zh-TW" altLang="en-US" smtClean="0"/>
              <a:t>2015/5/19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49509A-E829-447D-8D0D-42F3978AA36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83873-8BE2-4436-8798-5419BFF8618F}" type="datetimeFigureOut">
              <a:rPr lang="zh-TW" altLang="en-US" smtClean="0"/>
              <a:t>2015/5/19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49509A-E829-447D-8D0D-42F3978AA36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83873-8BE2-4436-8798-5419BFF8618F}" type="datetimeFigureOut">
              <a:rPr lang="zh-TW" altLang="en-US" smtClean="0"/>
              <a:t>2015/5/19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49509A-E829-447D-8D0D-42F3978AA36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A283873-8BE2-4436-8798-5419BFF8618F}" type="datetimeFigureOut">
              <a:rPr lang="zh-TW" altLang="en-US" smtClean="0"/>
              <a:t>2015/5/19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49509A-E829-447D-8D0D-42F3978AA36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A283873-8BE2-4436-8798-5419BFF8618F}" type="datetimeFigureOut">
              <a:rPr lang="zh-TW" altLang="en-US" smtClean="0"/>
              <a:t>2015/5/19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549509A-E829-447D-8D0D-42F3978AA36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直線接點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＞形箭號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＞形箭號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手繪多邊形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手繪多邊形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直線接點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A283873-8BE2-4436-8798-5419BFF8618F}" type="datetimeFigureOut">
              <a:rPr lang="zh-TW" altLang="en-US" smtClean="0"/>
              <a:t>2015/5/19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549509A-E829-447D-8D0D-42F3978AA36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8206680" cy="1829761"/>
          </a:xfrm>
        </p:spPr>
        <p:txBody>
          <a:bodyPr/>
          <a:lstStyle/>
          <a:p>
            <a:r>
              <a:rPr lang="zh-TW" altLang="en-US" dirty="0" smtClean="0"/>
              <a:t>雷射位移</a:t>
            </a:r>
            <a:r>
              <a:rPr lang="zh-TW" altLang="en-US" dirty="0" smtClean="0"/>
              <a:t>計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smtClean="0"/>
              <a:t>避障機器人</a:t>
            </a:r>
            <a:endParaRPr lang="zh-TW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本實驗藉由雷射來量測微小位移，擷取雷射位移計所傳回的電壓變化的訊號，再經由</a:t>
            </a:r>
            <a:r>
              <a:rPr lang="en-US" altLang="zh-TW" dirty="0" smtClean="0"/>
              <a:t>AD/DA</a:t>
            </a:r>
            <a:r>
              <a:rPr lang="zh-TW" altLang="en-US" dirty="0" smtClean="0"/>
              <a:t>轉換卡將輸出之電壓訊號傳送至電腦。</a:t>
            </a:r>
          </a:p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實驗目的 </a:t>
            </a:r>
            <a:endParaRPr lang="zh-TW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實驗儀器 </a:t>
            </a:r>
            <a:endParaRPr lang="zh-TW" alt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雷射位移計                             一台</a:t>
            </a:r>
          </a:p>
          <a:p>
            <a:r>
              <a:rPr lang="en-US" altLang="zh-TW" dirty="0" smtClean="0"/>
              <a:t>AD/DA</a:t>
            </a:r>
            <a:r>
              <a:rPr lang="zh-TW" altLang="en-US" dirty="0" smtClean="0"/>
              <a:t>轉換卡</a:t>
            </a:r>
            <a:r>
              <a:rPr lang="en-US" altLang="zh-TW" dirty="0" smtClean="0"/>
              <a:t>                         </a:t>
            </a:r>
            <a:r>
              <a:rPr lang="zh-TW" altLang="en-US" dirty="0" smtClean="0"/>
              <a:t>一張</a:t>
            </a:r>
          </a:p>
          <a:p>
            <a:r>
              <a:rPr lang="zh-TW" altLang="en-US" dirty="0" smtClean="0"/>
              <a:t>個人電腦                                一台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5113" indent="-265113">
              <a:buNone/>
            </a:pPr>
            <a:r>
              <a:rPr lang="zh-TW" altLang="en-US" b="1" dirty="0" smtClean="0"/>
              <a:t>雷射位移計</a:t>
            </a:r>
            <a:endParaRPr lang="en-US" altLang="zh-TW" b="1" dirty="0" smtClean="0"/>
          </a:p>
          <a:p>
            <a:pPr marL="265113" indent="-265113">
              <a:buNone/>
            </a:pPr>
            <a:r>
              <a:rPr lang="zh-TW" altLang="en-US" sz="2800" dirty="0" smtClean="0"/>
              <a:t>    進行光學感測訊號之擷取處理及線性運動台（</a:t>
            </a:r>
            <a:r>
              <a:rPr lang="en-US" altLang="zh-TW" sz="2800" dirty="0" smtClean="0"/>
              <a:t>CMM</a:t>
            </a:r>
            <a:r>
              <a:rPr lang="zh-TW" altLang="en-US" sz="2800" dirty="0" smtClean="0"/>
              <a:t>量測儀，</a:t>
            </a:r>
            <a:r>
              <a:rPr lang="en-US" altLang="zh-TW" sz="2800" dirty="0" smtClean="0"/>
              <a:t>X-Y</a:t>
            </a:r>
            <a:r>
              <a:rPr lang="zh-TW" altLang="en-US" sz="2800" dirty="0" smtClean="0"/>
              <a:t>平台）幾何誤差量測。</a:t>
            </a:r>
            <a:endParaRPr lang="en-US" altLang="zh-TW" sz="2800" dirty="0" smtClean="0"/>
          </a:p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實驗儀器</a:t>
            </a:r>
            <a:endParaRPr lang="zh-TW" altLang="en-US" dirty="0"/>
          </a:p>
        </p:txBody>
      </p:sp>
      <p:pic>
        <p:nvPicPr>
          <p:cNvPr id="4" name="Picture 8" descr="C:\Documents and Settings\admin\桌面\1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3068960"/>
            <a:ext cx="4104456" cy="3106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AD/DA </a:t>
            </a:r>
            <a:r>
              <a:rPr lang="zh-TW" altLang="en-US" dirty="0" smtClean="0"/>
              <a:t>轉換卡</a:t>
            </a:r>
            <a:r>
              <a:rPr lang="en-US" altLang="zh-TW" dirty="0" smtClean="0"/>
              <a:t>(USB-4716</a:t>
            </a:r>
            <a:r>
              <a:rPr lang="en-US" altLang="zh-TW" dirty="0" smtClean="0"/>
              <a:t>)</a:t>
            </a:r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實驗儀器</a:t>
            </a:r>
            <a:endParaRPr lang="zh-TW" altLang="en-US" dirty="0"/>
          </a:p>
        </p:txBody>
      </p:sp>
      <p:pic>
        <p:nvPicPr>
          <p:cNvPr id="4" name="圖片 8" descr="IMG_0024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2204864"/>
            <a:ext cx="4536504" cy="3401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5113" indent="-265113"/>
            <a:r>
              <a:rPr lang="zh-TW" altLang="en-US" dirty="0" smtClean="0"/>
              <a:t>藉由</a:t>
            </a:r>
            <a:r>
              <a:rPr lang="en-US" altLang="zh-TW" dirty="0" smtClean="0"/>
              <a:t>Builder C++ </a:t>
            </a:r>
            <a:r>
              <a:rPr lang="zh-TW" altLang="en-US" dirty="0" smtClean="0"/>
              <a:t>抓取</a:t>
            </a:r>
            <a:r>
              <a:rPr lang="en-US" altLang="zh-TW" dirty="0" smtClean="0"/>
              <a:t>USB-4716</a:t>
            </a:r>
            <a:r>
              <a:rPr lang="zh-TW" altLang="en-US" dirty="0" smtClean="0"/>
              <a:t>之類比輸入訊號來顯示電射準直之特性。</a:t>
            </a:r>
            <a:endParaRPr lang="en-US" altLang="zh-TW" dirty="0" smtClean="0"/>
          </a:p>
          <a:p>
            <a:pPr marL="265113" indent="-265113">
              <a:buNone/>
            </a:pPr>
            <a:endParaRPr lang="en-US" altLang="zh-TW" dirty="0" smtClean="0"/>
          </a:p>
          <a:p>
            <a:pPr marL="265113" indent="-265113"/>
            <a:r>
              <a:rPr lang="zh-TW" altLang="en-US" dirty="0" smtClean="0"/>
              <a:t> 透過雷射二極體發出的光線，打在目標物上再經由接收器接收訊號</a:t>
            </a:r>
          </a:p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實驗原理</a:t>
            </a:r>
            <a:endParaRPr lang="zh-TW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利用雷射光來作為距離</a:t>
            </a:r>
            <a:r>
              <a:rPr lang="zh-TW" altLang="en-US" dirty="0" smtClean="0"/>
              <a:t>量測，當</a:t>
            </a:r>
            <a:r>
              <a:rPr lang="zh-TW" altLang="en-US" dirty="0" smtClean="0"/>
              <a:t>在一定的範圍內量</a:t>
            </a:r>
            <a:r>
              <a:rPr lang="zh-TW" altLang="en-US" dirty="0" smtClean="0"/>
              <a:t>測到障礙物時，傳指令給機器人</a:t>
            </a:r>
            <a:r>
              <a:rPr lang="zh-TW" altLang="en-US" dirty="0" smtClean="0"/>
              <a:t>，讓</a:t>
            </a:r>
            <a:r>
              <a:rPr lang="zh-TW" altLang="en-US" dirty="0" smtClean="0"/>
              <a:t>機器人做，往後移動並右轉來避開障礙物。</a:t>
            </a: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實驗構想</a:t>
            </a:r>
            <a:endParaRPr lang="zh-TW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556792"/>
            <a:ext cx="513397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3356992"/>
            <a:ext cx="5715000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匯合">
  <a:themeElements>
    <a:clrScheme name="匯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匯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匯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76</TotalTime>
  <Words>178</Words>
  <Application>Microsoft Office PowerPoint</Application>
  <PresentationFormat>如螢幕大小 (4:3)</PresentationFormat>
  <Paragraphs>19</Paragraphs>
  <Slides>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匯合</vt:lpstr>
      <vt:lpstr>雷射位移計</vt:lpstr>
      <vt:lpstr>實驗目的 </vt:lpstr>
      <vt:lpstr>實驗儀器 </vt:lpstr>
      <vt:lpstr>實驗儀器</vt:lpstr>
      <vt:lpstr>實驗儀器</vt:lpstr>
      <vt:lpstr>實驗原理</vt:lpstr>
      <vt:lpstr>實驗構想</vt:lpstr>
      <vt:lpstr>投影片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I41323</dc:creator>
  <cp:lastModifiedBy>I41323</cp:lastModifiedBy>
  <cp:revision>8</cp:revision>
  <dcterms:created xsi:type="dcterms:W3CDTF">2015-05-19T08:57:44Z</dcterms:created>
  <dcterms:modified xsi:type="dcterms:W3CDTF">2015-05-19T10:14:08Z</dcterms:modified>
</cp:coreProperties>
</file>