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0FBFD-4878-403A-8465-6C639A7E2228}" type="datetimeFigureOut">
              <a:rPr lang="zh-TW" altLang="en-US" smtClean="0"/>
              <a:t>2015/5/18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483AD-71E8-4A14-A244-19F3427B2C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862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83AD-71E8-4A14-A244-19F3427B2C8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5970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5921" y="616923"/>
            <a:ext cx="7766936" cy="1646302"/>
          </a:xfrm>
        </p:spPr>
        <p:txBody>
          <a:bodyPr/>
          <a:lstStyle/>
          <a:p>
            <a:pPr algn="ctr"/>
            <a:r>
              <a:rPr lang="zh-TW" altLang="en-US" sz="6000" dirty="0" smtClean="0"/>
              <a:t>雷射影</a:t>
            </a:r>
            <a:r>
              <a:rPr lang="zh-TW" altLang="en-US" sz="6000" dirty="0"/>
              <a:t>像式量測儀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5921" y="3935503"/>
            <a:ext cx="7766936" cy="1096899"/>
          </a:xfrm>
        </p:spPr>
        <p:txBody>
          <a:bodyPr/>
          <a:lstStyle/>
          <a:p>
            <a:pPr lvl="4" algn="l"/>
            <a:r>
              <a:rPr lang="zh-TW" altLang="en-US" sz="26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</a:t>
            </a:r>
            <a:r>
              <a:rPr lang="en-US" altLang="zh-TW" sz="26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6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林宸生 教授</a:t>
            </a:r>
            <a:endParaRPr lang="en-US" altLang="zh-TW" sz="26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4" algn="l"/>
            <a:r>
              <a:rPr lang="zh-TW" altLang="en-US" sz="26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        生</a:t>
            </a:r>
            <a:r>
              <a:rPr lang="en-US" altLang="zh-TW" sz="26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2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陳志</a:t>
            </a:r>
            <a:r>
              <a:rPr lang="zh-TW" altLang="en-US" sz="26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欽</a:t>
            </a:r>
            <a:endParaRPr lang="en-US" altLang="zh-TW" sz="26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19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86954" y="714121"/>
            <a:ext cx="4266984" cy="1079547"/>
          </a:xfrm>
        </p:spPr>
        <p:txBody>
          <a:bodyPr/>
          <a:lstStyle/>
          <a:p>
            <a:pPr algn="ctr"/>
            <a:r>
              <a:rPr lang="zh-TW" altLang="en-US" sz="6000" dirty="0" smtClean="0"/>
              <a:t>實驗</a:t>
            </a:r>
            <a:r>
              <a:rPr lang="zh-TW" altLang="en-US" sz="6000" dirty="0"/>
              <a:t>儀器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81640" y="2290120"/>
            <a:ext cx="4967874" cy="2117123"/>
          </a:xfrm>
        </p:spPr>
        <p:txBody>
          <a:bodyPr>
            <a:noAutofit/>
          </a:bodyPr>
          <a:lstStyle/>
          <a:p>
            <a:pPr algn="l"/>
            <a:r>
              <a:rPr lang="zh-TW" altLang="en-US" sz="2800" dirty="0"/>
              <a:t>雷射影像式量測儀 </a:t>
            </a:r>
            <a:r>
              <a:rPr lang="en-US" altLang="zh-TW" sz="2800" dirty="0" smtClean="0"/>
              <a:t>	</a:t>
            </a:r>
            <a:r>
              <a:rPr lang="zh-TW" altLang="en-US" sz="2800" dirty="0" smtClean="0"/>
              <a:t>一台</a:t>
            </a:r>
            <a:endParaRPr lang="en-US" altLang="zh-TW" sz="2800" dirty="0" smtClean="0"/>
          </a:p>
          <a:p>
            <a:pPr algn="l"/>
            <a:r>
              <a:rPr lang="en-US" altLang="zh-TW" sz="2800" dirty="0" smtClean="0"/>
              <a:t>RS232 </a:t>
            </a:r>
            <a:r>
              <a:rPr lang="zh-TW" altLang="en-US" sz="2800" dirty="0"/>
              <a:t>傳輸線 </a:t>
            </a:r>
            <a:r>
              <a:rPr lang="en-US" altLang="zh-TW" sz="2800" dirty="0" smtClean="0"/>
              <a:t>			</a:t>
            </a:r>
            <a:r>
              <a:rPr lang="zh-TW" altLang="en-US" sz="2800" dirty="0" smtClean="0"/>
              <a:t>一</a:t>
            </a:r>
            <a:r>
              <a:rPr lang="zh-TW" altLang="en-US" sz="2800" dirty="0"/>
              <a:t>條 </a:t>
            </a:r>
            <a:endParaRPr lang="en-US" altLang="zh-TW" sz="2800" dirty="0" smtClean="0"/>
          </a:p>
          <a:p>
            <a:pPr algn="l"/>
            <a:r>
              <a:rPr lang="zh-TW" altLang="en-US" sz="2800" dirty="0" smtClean="0"/>
              <a:t>個人電腦 </a:t>
            </a:r>
            <a:r>
              <a:rPr lang="en-US" altLang="zh-TW" sz="2800" dirty="0" smtClean="0"/>
              <a:t>				</a:t>
            </a:r>
            <a:r>
              <a:rPr lang="zh-TW" altLang="en-US" sz="2800" dirty="0" smtClean="0"/>
              <a:t>一台 </a:t>
            </a:r>
            <a:endParaRPr lang="zh-TW" altLang="en-US" sz="2500" dirty="0"/>
          </a:p>
        </p:txBody>
      </p:sp>
      <p:pic>
        <p:nvPicPr>
          <p:cNvPr id="4" name="Picture 3" descr="IMG_0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942" y="4014659"/>
            <a:ext cx="3241675" cy="243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G_01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492" y="4014659"/>
            <a:ext cx="3240087" cy="243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91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86953" y="714121"/>
            <a:ext cx="5347943" cy="1079547"/>
          </a:xfrm>
        </p:spPr>
        <p:txBody>
          <a:bodyPr/>
          <a:lstStyle/>
          <a:p>
            <a:pPr algn="ctr"/>
            <a:r>
              <a:rPr lang="zh-TW" altLang="en-US" sz="6000" dirty="0" smtClean="0"/>
              <a:t>實驗</a:t>
            </a:r>
            <a:r>
              <a:rPr lang="zh-TW" altLang="en-US" sz="6000" dirty="0" smtClean="0"/>
              <a:t>儀器模式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94461" y="1935893"/>
            <a:ext cx="6780198" cy="2537253"/>
          </a:xfrm>
        </p:spPr>
        <p:txBody>
          <a:bodyPr>
            <a:noAutofit/>
          </a:bodyPr>
          <a:lstStyle/>
          <a:p>
            <a:pPr algn="l"/>
            <a:r>
              <a:rPr lang="zh-TW" altLang="en-US" sz="2800" dirty="0" smtClean="0"/>
              <a:t>選擇暗緣模式</a:t>
            </a:r>
            <a:endParaRPr lang="zh-TW" altLang="en-US" sz="2800" dirty="0"/>
          </a:p>
          <a:p>
            <a:pPr algn="l"/>
            <a:endParaRPr lang="zh-TW" altLang="en-US" sz="25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932" y="2702011"/>
            <a:ext cx="8295813" cy="244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7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86954" y="714121"/>
            <a:ext cx="4266984" cy="1079547"/>
          </a:xfrm>
        </p:spPr>
        <p:txBody>
          <a:bodyPr/>
          <a:lstStyle/>
          <a:p>
            <a:pPr algn="ctr"/>
            <a:r>
              <a:rPr lang="zh-TW" altLang="en-US" sz="6000" dirty="0" smtClean="0"/>
              <a:t>實驗影</a:t>
            </a:r>
            <a:r>
              <a:rPr lang="zh-TW" altLang="en-US" sz="6000" dirty="0"/>
              <a:t>片</a:t>
            </a:r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20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</TotalTime>
  <Words>35</Words>
  <Application>Microsoft Office PowerPoint</Application>
  <PresentationFormat>寬螢幕</PresentationFormat>
  <Paragraphs>11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Times New Roman</vt:lpstr>
      <vt:lpstr>Trebuchet MS</vt:lpstr>
      <vt:lpstr>Wingdings 3</vt:lpstr>
      <vt:lpstr>多面向</vt:lpstr>
      <vt:lpstr>雷射影像式量測儀</vt:lpstr>
      <vt:lpstr>實驗儀器</vt:lpstr>
      <vt:lpstr>實驗儀器模式</vt:lpstr>
      <vt:lpstr>實驗影片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影像監控系統</dc:title>
  <dc:creator>I41323</dc:creator>
  <cp:lastModifiedBy>I41323</cp:lastModifiedBy>
  <cp:revision>10</cp:revision>
  <dcterms:created xsi:type="dcterms:W3CDTF">2015-05-11T04:06:54Z</dcterms:created>
  <dcterms:modified xsi:type="dcterms:W3CDTF">2015-05-18T09:17:32Z</dcterms:modified>
</cp:coreProperties>
</file>