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458200" cy="1470025"/>
          </a:xfrm>
        </p:spPr>
        <p:txBody>
          <a:bodyPr/>
          <a:lstStyle/>
          <a:p>
            <a:r>
              <a:rPr lang="zh-TW" altLang="en-US" dirty="0" smtClean="0"/>
              <a:t>人數計數器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指導老師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林宸生老師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學生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李志偉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實驗儀器：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en-US" altLang="zh-TW" dirty="0" smtClean="0">
                <a:solidFill>
                  <a:srgbClr val="000000"/>
                </a:solidFill>
                <a:latin typeface="標楷體" pitchFamily="65" charset="-120"/>
                <a:cs typeface="Times New Roman" pitchFamily="18" charset="0"/>
              </a:rPr>
              <a:t>PC</a:t>
            </a:r>
          </a:p>
          <a:p>
            <a:pPr eaLnBrk="0" hangingPunct="0"/>
            <a:r>
              <a:rPr lang="en-US" altLang="zh-TW" dirty="0" smtClean="0">
                <a:solidFill>
                  <a:srgbClr val="000000"/>
                </a:solidFill>
                <a:latin typeface="標楷體" pitchFamily="65" charset="-120"/>
                <a:cs typeface="Times New Roman" pitchFamily="18" charset="0"/>
              </a:rPr>
              <a:t>PSD</a:t>
            </a:r>
          </a:p>
          <a:p>
            <a:pPr eaLnBrk="0" hangingPunct="0"/>
            <a:r>
              <a:rPr lang="en-US" altLang="zh-TW" dirty="0" smtClean="0">
                <a:solidFill>
                  <a:srgbClr val="000000"/>
                </a:solidFill>
                <a:latin typeface="標楷體" pitchFamily="65" charset="-120"/>
                <a:cs typeface="Times New Roman" pitchFamily="18" charset="0"/>
              </a:rPr>
              <a:t>AD/DA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cs typeface="Times New Roman" pitchFamily="18" charset="0"/>
              </a:rPr>
              <a:t>轉換卡</a:t>
            </a:r>
            <a:endParaRPr lang="en-US" altLang="zh-TW" dirty="0" smtClean="0">
              <a:solidFill>
                <a:srgbClr val="000000"/>
              </a:solidFill>
              <a:latin typeface="標楷體" pitchFamily="65" charset="-120"/>
              <a:cs typeface="Times New Roman" pitchFamily="18" charset="0"/>
            </a:endParaRPr>
          </a:p>
          <a:p>
            <a:pPr eaLnBrk="0" hangingPunct="0"/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cs typeface="Times New Roman" pitchFamily="18" charset="0"/>
              </a:rPr>
              <a:t>位置感測放大器                           </a:t>
            </a:r>
            <a:endParaRPr lang="zh-TW" altLang="en-US" dirty="0" smtClean="0"/>
          </a:p>
          <a:p>
            <a:endParaRPr lang="en-US" altLang="zh-TW" dirty="0" smtClean="0"/>
          </a:p>
          <a:p>
            <a:endParaRPr lang="zh-TW" altLang="en-US" dirty="0" smtClean="0"/>
          </a:p>
          <a:p>
            <a:endParaRPr lang="zh-TW" altLang="zh-TW" dirty="0" smtClean="0"/>
          </a:p>
          <a:p>
            <a:endParaRPr lang="zh-TW" altLang="en-US" dirty="0"/>
          </a:p>
        </p:txBody>
      </p:sp>
      <p:pic>
        <p:nvPicPr>
          <p:cNvPr id="5" name="圖片 4" descr="20160502_2002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556792"/>
            <a:ext cx="5532107" cy="4149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</a:rPr>
              <a:t>功能說明</a:t>
            </a:r>
            <a:r>
              <a:rPr lang="zh-TW" altLang="zh-TW" b="1" dirty="0" smtClean="0">
                <a:latin typeface="+mj-ea"/>
              </a:rPr>
              <a:t>：</a:t>
            </a:r>
            <a:r>
              <a:rPr lang="en-US" altLang="zh-TW" dirty="0" smtClean="0"/>
              <a:t> </a:t>
            </a:r>
            <a:r>
              <a:rPr lang="zh-TW" altLang="en-US" dirty="0" smtClean="0"/>
              <a:t>經過人數計數器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利用擷取雷射訊號大小，並依照設計好的邏輯式，辨識出經過的人數。 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架設好設備後不用額外人力，可節省在會場或者園區按計數器計算人數的人力。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人數計算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利用兩個</a:t>
            </a:r>
            <a:r>
              <a:rPr lang="en-US" altLang="zh-TW" dirty="0" smtClean="0"/>
              <a:t>Timer</a:t>
            </a:r>
            <a:r>
              <a:rPr lang="zh-TW" altLang="en-US" dirty="0" smtClean="0"/>
              <a:t>交替使用，以克服當人經過雷射截斷訊號時，訊號不斷刷新的問題。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zh-TW" dirty="0" smtClean="0"/>
          </a:p>
          <a:p>
            <a:pPr algn="ctr">
              <a:buNone/>
            </a:pPr>
            <a:endParaRPr lang="en-US" altLang="zh-TW" dirty="0" smtClean="0"/>
          </a:p>
          <a:p>
            <a:pPr algn="ctr">
              <a:buNone/>
            </a:pPr>
            <a:endParaRPr lang="en-US" altLang="zh-TW" dirty="0" smtClean="0"/>
          </a:p>
          <a:p>
            <a:pPr algn="ctr">
              <a:buNone/>
            </a:pPr>
            <a:r>
              <a:rPr lang="zh-TW" altLang="en-US" sz="4800" b="1" dirty="0" smtClean="0"/>
              <a:t>影片欣賞</a:t>
            </a:r>
            <a:endParaRPr lang="zh-TW" alt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193</TotalTime>
  <Words>98</Words>
  <Application>Microsoft Office PowerPoint</Application>
  <PresentationFormat>如螢幕大小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都會</vt:lpstr>
      <vt:lpstr>人數計數器</vt:lpstr>
      <vt:lpstr>實驗儀器：</vt:lpstr>
      <vt:lpstr>功能說明： 經過人數計數器</vt:lpstr>
      <vt:lpstr>人數計算</vt:lpstr>
      <vt:lpstr>投影片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CCD影像監測</dc:title>
  <dc:creator>I41323</dc:creator>
  <cp:lastModifiedBy>x</cp:lastModifiedBy>
  <cp:revision>43</cp:revision>
  <dcterms:created xsi:type="dcterms:W3CDTF">2016-03-07T13:14:43Z</dcterms:created>
  <dcterms:modified xsi:type="dcterms:W3CDTF">2016-05-26T22:14:17Z</dcterms:modified>
</cp:coreProperties>
</file>