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57" r:id="rId4"/>
    <p:sldId id="261" r:id="rId5"/>
  </p:sldIdLst>
  <p:sldSz cx="9144000" cy="6858000" type="screen4x3"/>
  <p:notesSz cx="6669088" cy="97536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mtClean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F89AC-0427-4970-B609-ED6EBFC7EC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728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69B78-E817-4ACA-8056-D52A99AD10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2430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FCC50-980A-4D97-B3A1-60F3059776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5136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8F10A-3096-464E-AF19-12DE3173F2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7758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91F1C-90C2-4487-AF9C-F1FD081E2B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187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AF842-59B8-4A86-8C3B-F38538739A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1509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77F5F-50E8-45FB-98AB-1BDEF87CA6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9807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2D3D-7253-4CE7-A0F1-E003D60AFC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6380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D228-29C3-4C5F-8941-B440B05D5E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7702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6BA0D-2306-4956-81BC-6A2692440D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98309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2DD8-12E4-4320-9E16-EAD937CF02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2889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>
              <a:defRPr/>
            </a:pPr>
            <a:fld id="{03E55961-50E6-47C2-8D9B-D503BE3FCA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kumimoji="1" sz="28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下棋機械手</a:t>
            </a:r>
            <a:endParaRPr lang="zh-TW" altLang="en-US" dirty="0" smtClean="0"/>
          </a:p>
        </p:txBody>
      </p:sp>
      <p:sp>
        <p:nvSpPr>
          <p:cNvPr id="2" name="文字方塊 1"/>
          <p:cNvSpPr txBox="1"/>
          <p:nvPr/>
        </p:nvSpPr>
        <p:spPr>
          <a:xfrm>
            <a:off x="838200" y="5301208"/>
            <a:ext cx="31710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林宸生老師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江東芳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  <a:ea typeface="標楷體" panose="03000509000000000000" pitchFamily="65" charset="-120"/>
              </a:rPr>
              <a:t>實驗儀器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AL5D </a:t>
            </a:r>
            <a:r>
              <a:rPr lang="zh-TW" altLang="en-US" sz="3200" kern="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機械手臂</a:t>
            </a:r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zh-TW" sz="3200" kern="0" dirty="0" err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PoLoLu</a:t>
            </a:r>
            <a:r>
              <a:rPr lang="zh-TW" altLang="en-US" sz="3200" kern="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控制板</a:t>
            </a:r>
            <a:endParaRPr lang="en-US" altLang="zh-TW" sz="3200" kern="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en-US" altLang="zh-TW" sz="3200" kern="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6V</a:t>
            </a:r>
            <a:r>
              <a:rPr lang="zh-TW" altLang="en-US" sz="3200" kern="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外接電池</a:t>
            </a:r>
            <a:endParaRPr lang="en-US" altLang="zh-TW" sz="3200" kern="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pPr>
            <a:r>
              <a:rPr lang="zh-TW" altLang="en-US" sz="3200" kern="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個人電腦 </a:t>
            </a:r>
            <a:r>
              <a:rPr lang="en-US" altLang="zh-TW" sz="3200" kern="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kern="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操作軟體</a:t>
            </a:r>
            <a:r>
              <a:rPr lang="en-US" altLang="zh-TW" sz="3200" kern="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kern="0" dirty="0">
              <a:latin typeface="+mn-lt"/>
              <a:ea typeface="+mn-ea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4293096"/>
            <a:ext cx="3823147" cy="2382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  <a:ea typeface="標楷體" panose="03000509000000000000" pitchFamily="65" charset="-120"/>
              </a:rPr>
              <a:t>實驗儀器</a:t>
            </a: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3203848" y="6093296"/>
            <a:ext cx="2880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AL5D 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機械手臂</a:t>
            </a:r>
            <a:endParaRPr lang="en-US" altLang="zh-TW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2532" y="1772816"/>
            <a:ext cx="3816697" cy="3816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  <a:ea typeface="標楷體" panose="03000509000000000000" pitchFamily="65" charset="-120"/>
              </a:rPr>
              <a:t>影片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179</TotalTime>
  <Words>34</Words>
  <Application>Microsoft Office PowerPoint</Application>
  <PresentationFormat>如螢幕大小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Axis</vt:lpstr>
      <vt:lpstr>下棋機械手</vt:lpstr>
      <vt:lpstr>實驗儀器</vt:lpstr>
      <vt:lpstr>實驗儀器</vt:lpstr>
      <vt:lpstr>影片</vt:lpstr>
    </vt:vector>
  </TitlesOfParts>
  <Company>中華大學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實驗五-雷射影像式量測儀</dc:title>
  <dc:creator>SuperXP</dc:creator>
  <cp:lastModifiedBy>x</cp:lastModifiedBy>
  <cp:revision>23</cp:revision>
  <dcterms:created xsi:type="dcterms:W3CDTF">2008-09-18T15:49:32Z</dcterms:created>
  <dcterms:modified xsi:type="dcterms:W3CDTF">2016-05-26T22:25:34Z</dcterms:modified>
</cp:coreProperties>
</file>