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9" r:id="rId4"/>
    <p:sldId id="258" r:id="rId5"/>
    <p:sldId id="263" r:id="rId6"/>
    <p:sldId id="262" r:id="rId7"/>
    <p:sldId id="261" r:id="rId8"/>
    <p:sldId id="260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矩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矩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矩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矩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圓角矩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圓角矩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3099CB7-1389-44F4-9DB6-A93D9CC94F40}" type="datetimeFigureOut">
              <a:rPr lang="zh-TW" altLang="en-US" smtClean="0"/>
              <a:pPr/>
              <a:t>2016/5/24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68EA206-337F-41EE-BE30-3FC45C16B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9CB7-1389-44F4-9DB6-A93D9CC94F40}" type="datetimeFigureOut">
              <a:rPr lang="zh-TW" altLang="en-US" smtClean="0"/>
              <a:pPr/>
              <a:t>2016/5/24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A206-337F-41EE-BE30-3FC45C16B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9CB7-1389-44F4-9DB6-A93D9CC94F40}" type="datetimeFigureOut">
              <a:rPr lang="zh-TW" altLang="en-US" smtClean="0"/>
              <a:pPr/>
              <a:t>2016/5/24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A206-337F-41EE-BE30-3FC45C16B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9CB7-1389-44F4-9DB6-A93D9CC94F40}" type="datetimeFigureOut">
              <a:rPr lang="zh-TW" altLang="en-US" smtClean="0"/>
              <a:pPr/>
              <a:t>2016/5/24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A206-337F-41EE-BE30-3FC45C16B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9CB7-1389-44F4-9DB6-A93D9CC94F40}" type="datetimeFigureOut">
              <a:rPr lang="zh-TW" altLang="en-US" smtClean="0"/>
              <a:pPr/>
              <a:t>2016/5/24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A206-337F-41EE-BE30-3FC45C16B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9CB7-1389-44F4-9DB6-A93D9CC94F40}" type="datetimeFigureOut">
              <a:rPr lang="zh-TW" altLang="en-US" smtClean="0"/>
              <a:pPr/>
              <a:t>2016/5/24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A206-337F-41EE-BE30-3FC45C16B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日期版面配置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3099CB7-1389-44F4-9DB6-A93D9CC94F40}" type="datetimeFigureOut">
              <a:rPr lang="zh-TW" altLang="en-US" smtClean="0"/>
              <a:pPr/>
              <a:t>2016/5/24</a:t>
            </a:fld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8EA206-337F-41EE-BE30-3FC45C16B1B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3099CB7-1389-44F4-9DB6-A93D9CC94F40}" type="datetimeFigureOut">
              <a:rPr lang="zh-TW" altLang="en-US" smtClean="0"/>
              <a:pPr/>
              <a:t>2016/5/24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68EA206-337F-41EE-BE30-3FC45C16B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9CB7-1389-44F4-9DB6-A93D9CC94F40}" type="datetimeFigureOut">
              <a:rPr lang="zh-TW" altLang="en-US" smtClean="0"/>
              <a:pPr/>
              <a:t>2016/5/24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A206-337F-41EE-BE30-3FC45C16B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9CB7-1389-44F4-9DB6-A93D9CC94F40}" type="datetimeFigureOut">
              <a:rPr lang="zh-TW" altLang="en-US" smtClean="0"/>
              <a:pPr/>
              <a:t>2016/5/24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A206-337F-41EE-BE30-3FC45C16B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9CB7-1389-44F4-9DB6-A93D9CC94F40}" type="datetimeFigureOut">
              <a:rPr lang="zh-TW" altLang="en-US" smtClean="0"/>
              <a:pPr/>
              <a:t>2016/5/24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A206-337F-41EE-BE30-3FC45C16B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矩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矩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圓角矩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圓角矩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矩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矩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矩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矩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矩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3099CB7-1389-44F4-9DB6-A93D9CC94F40}" type="datetimeFigureOut">
              <a:rPr lang="zh-TW" altLang="en-US" smtClean="0"/>
              <a:pPr/>
              <a:t>2016/5/24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68EA206-337F-41EE-BE30-3FC45C16B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8458200" cy="1470025"/>
          </a:xfrm>
        </p:spPr>
        <p:txBody>
          <a:bodyPr/>
          <a:lstStyle/>
          <a:p>
            <a:r>
              <a:rPr lang="zh-TW" altLang="en-US" b="1" dirty="0" smtClean="0">
                <a:latin typeface="+mj-ea"/>
              </a:rPr>
              <a:t>硬幣即時辨識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指導老師</a:t>
            </a:r>
            <a:r>
              <a:rPr lang="en-US" altLang="zh-TW" dirty="0" smtClean="0">
                <a:solidFill>
                  <a:schemeClr val="tx1"/>
                </a:solidFill>
              </a:rPr>
              <a:t>:</a:t>
            </a:r>
            <a:r>
              <a:rPr lang="zh-TW" altLang="en-US" dirty="0" smtClean="0">
                <a:solidFill>
                  <a:schemeClr val="tx1"/>
                </a:solidFill>
              </a:rPr>
              <a:t>林宸生老師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學生</a:t>
            </a:r>
            <a:r>
              <a:rPr lang="en-US" altLang="zh-TW" dirty="0" smtClean="0">
                <a:solidFill>
                  <a:schemeClr val="tx1"/>
                </a:solidFill>
              </a:rPr>
              <a:t>:</a:t>
            </a:r>
            <a:r>
              <a:rPr lang="zh-TW" altLang="en-US" dirty="0" smtClean="0">
                <a:solidFill>
                  <a:schemeClr val="tx1"/>
                </a:solidFill>
              </a:rPr>
              <a:t>李志偉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實驗目的：</a:t>
            </a:r>
            <a:endParaRPr lang="zh-TW" altLang="zh-TW" dirty="0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藉由此</a:t>
            </a:r>
            <a:r>
              <a:rPr lang="en-US" altLang="zh-TW" dirty="0" smtClean="0"/>
              <a:t>CCD</a:t>
            </a:r>
            <a:r>
              <a:rPr lang="zh-TW" altLang="zh-TW" dirty="0" smtClean="0"/>
              <a:t>實驗</a:t>
            </a:r>
            <a:r>
              <a:rPr lang="zh-TW" altLang="en-US" dirty="0" smtClean="0"/>
              <a:t>，撰寫程式</a:t>
            </a:r>
            <a:r>
              <a:rPr lang="zh-TW" altLang="zh-TW" dirty="0" smtClean="0"/>
              <a:t>，熟悉影像處理之技術。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+mj-ea"/>
              </a:rPr>
              <a:t>功能說明</a:t>
            </a:r>
            <a:r>
              <a:rPr lang="zh-TW" altLang="zh-TW" b="1" dirty="0" smtClean="0">
                <a:latin typeface="+mj-ea"/>
              </a:rPr>
              <a:t>：</a:t>
            </a:r>
            <a:r>
              <a:rPr lang="zh-TW" altLang="en-US" b="1" dirty="0" smtClean="0">
                <a:latin typeface="+mj-ea"/>
              </a:rPr>
              <a:t>硬幣即時辨識</a:t>
            </a:r>
            <a:endParaRPr lang="zh-TW" altLang="en-US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利用</a:t>
            </a:r>
            <a:r>
              <a:rPr lang="en-US" altLang="zh-TW" dirty="0" smtClean="0"/>
              <a:t>CCD</a:t>
            </a:r>
            <a:r>
              <a:rPr lang="zh-TW" altLang="en-US" dirty="0" smtClean="0"/>
              <a:t>即時檢測待側區硬幣數量，並辨識硬幣幣值大小，一元、五元、十元、五十元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/>
              <a:t>實驗儀器：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CCD       </a:t>
            </a:r>
            <a:r>
              <a:rPr lang="zh-TW" altLang="en-US" dirty="0" smtClean="0"/>
              <a:t>                       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               </a:t>
            </a:r>
            <a:r>
              <a:rPr lang="en-US" altLang="zh-TW" dirty="0" smtClean="0"/>
              <a:t>     </a:t>
            </a:r>
            <a:r>
              <a:rPr lang="zh-TW" altLang="zh-TW" dirty="0" smtClean="0"/>
              <a:t>一台</a:t>
            </a:r>
            <a:endParaRPr lang="en-US" altLang="zh-TW" dirty="0" smtClean="0"/>
          </a:p>
          <a:p>
            <a:r>
              <a:rPr lang="zh-TW" altLang="en-US" dirty="0" smtClean="0"/>
              <a:t>個人電腦                                              一台</a:t>
            </a:r>
            <a:endParaRPr lang="en-US" altLang="zh-TW" dirty="0" smtClean="0"/>
          </a:p>
          <a:p>
            <a:r>
              <a:rPr lang="zh-TW" altLang="en-US" dirty="0" smtClean="0"/>
              <a:t>影像擷取卡                                          一個</a:t>
            </a:r>
            <a:endParaRPr lang="en-US" altLang="zh-TW" dirty="0" smtClean="0"/>
          </a:p>
          <a:p>
            <a:r>
              <a:rPr lang="zh-TW" altLang="en-US" dirty="0" smtClean="0"/>
              <a:t>硬幣                                                      數個</a:t>
            </a:r>
            <a:endParaRPr lang="en-US" altLang="zh-TW" dirty="0" smtClean="0"/>
          </a:p>
          <a:p>
            <a:endParaRPr lang="zh-TW" altLang="en-US" dirty="0" smtClean="0"/>
          </a:p>
          <a:p>
            <a:endParaRPr lang="zh-TW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程式</a:t>
            </a:r>
            <a:r>
              <a:rPr lang="zh-TW" altLang="zh-TW" b="1" dirty="0" smtClean="0">
                <a:latin typeface="+mj-ea"/>
              </a:rPr>
              <a:t>：</a:t>
            </a:r>
            <a:r>
              <a:rPr lang="zh-TW" altLang="en-US" b="1" dirty="0" smtClean="0">
                <a:latin typeface="+mj-ea"/>
              </a:rPr>
              <a:t>二值前處理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photo=</a:t>
            </a:r>
            <a:r>
              <a:rPr lang="en-US" altLang="zh-TW" dirty="0" err="1" smtClean="0"/>
              <a:t>getsnapshot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vid</a:t>
            </a:r>
            <a:r>
              <a:rPr lang="en-US" altLang="zh-TW" dirty="0" smtClean="0"/>
              <a:t>);</a:t>
            </a:r>
            <a:r>
              <a:rPr lang="zh-TW" altLang="en-US" dirty="0" smtClean="0"/>
              <a:t>                </a:t>
            </a:r>
            <a:r>
              <a:rPr lang="en-US" altLang="zh-TW" dirty="0" smtClean="0"/>
              <a:t>%</a:t>
            </a:r>
            <a:r>
              <a:rPr lang="zh-TW" altLang="en-US" dirty="0" smtClean="0"/>
              <a:t>擷取圖像</a:t>
            </a:r>
            <a:endParaRPr lang="en-US" altLang="zh-TW" dirty="0" smtClean="0"/>
          </a:p>
          <a:p>
            <a:r>
              <a:rPr lang="en-US" altLang="zh-TW" dirty="0" smtClean="0"/>
              <a:t>thresh=</a:t>
            </a:r>
            <a:r>
              <a:rPr lang="en-US" altLang="zh-TW" dirty="0" err="1" smtClean="0"/>
              <a:t>graythresh</a:t>
            </a:r>
            <a:r>
              <a:rPr lang="en-US" altLang="zh-TW" dirty="0" smtClean="0"/>
              <a:t>(photo);                </a:t>
            </a:r>
          </a:p>
          <a:p>
            <a:r>
              <a:rPr lang="en-US" altLang="zh-TW" dirty="0" smtClean="0"/>
              <a:t>BW=im2bw(</a:t>
            </a:r>
            <a:r>
              <a:rPr lang="en-US" altLang="zh-TW" dirty="0" err="1" smtClean="0"/>
              <a:t>photo,thresh</a:t>
            </a:r>
            <a:r>
              <a:rPr lang="en-US" altLang="zh-TW" dirty="0" smtClean="0"/>
              <a:t>);            %</a:t>
            </a:r>
            <a:r>
              <a:rPr lang="zh-TW" altLang="en-US" dirty="0" smtClean="0"/>
              <a:t>二值化</a:t>
            </a:r>
            <a:r>
              <a:rPr lang="en-US" altLang="zh-TW" dirty="0" smtClean="0"/>
              <a:t> </a:t>
            </a:r>
          </a:p>
          <a:p>
            <a:r>
              <a:rPr lang="en-US" altLang="zh-TW" dirty="0" smtClean="0"/>
              <a:t>BW=1-BW;</a:t>
            </a:r>
          </a:p>
          <a:p>
            <a:r>
              <a:rPr lang="en-US" altLang="zh-TW" dirty="0" err="1" smtClean="0"/>
              <a:t>Idil</a:t>
            </a:r>
            <a:r>
              <a:rPr lang="en-US" altLang="zh-TW" dirty="0" smtClean="0"/>
              <a:t>=</a:t>
            </a:r>
            <a:r>
              <a:rPr lang="en-US" altLang="zh-TW" dirty="0" err="1" smtClean="0"/>
              <a:t>imdilate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BW,ones</a:t>
            </a:r>
            <a:r>
              <a:rPr lang="en-US" altLang="zh-TW" dirty="0" smtClean="0"/>
              <a:t>(3,3));</a:t>
            </a:r>
            <a:r>
              <a:rPr lang="zh-TW" altLang="en-US" dirty="0" smtClean="0"/>
              <a:t>        </a:t>
            </a:r>
            <a:r>
              <a:rPr lang="en-US" altLang="zh-TW" dirty="0" smtClean="0"/>
              <a:t>%</a:t>
            </a:r>
            <a:r>
              <a:rPr lang="zh-TW" altLang="en-US" dirty="0" smtClean="0"/>
              <a:t>濾波</a:t>
            </a:r>
            <a:endParaRPr lang="en-US" altLang="zh-TW" dirty="0" smtClean="0"/>
          </a:p>
          <a:p>
            <a:r>
              <a:rPr lang="en-US" altLang="zh-TW" dirty="0" smtClean="0"/>
              <a:t>[</a:t>
            </a:r>
            <a:r>
              <a:rPr lang="en-US" altLang="zh-TW" dirty="0" err="1" smtClean="0"/>
              <a:t>L,num</a:t>
            </a:r>
            <a:r>
              <a:rPr lang="en-US" altLang="zh-TW" dirty="0" smtClean="0"/>
              <a:t>]=</a:t>
            </a:r>
            <a:r>
              <a:rPr lang="en-US" altLang="zh-TW" dirty="0" err="1" smtClean="0"/>
              <a:t>bwlabel</a:t>
            </a:r>
            <a:r>
              <a:rPr lang="en-US" altLang="zh-TW" dirty="0" smtClean="0"/>
              <a:t>(Idil,8); </a:t>
            </a:r>
            <a:r>
              <a:rPr lang="zh-TW" altLang="en-US" dirty="0" smtClean="0"/>
              <a:t>               </a:t>
            </a:r>
            <a:r>
              <a:rPr lang="en-US" altLang="zh-TW" dirty="0" smtClean="0"/>
              <a:t>%</a:t>
            </a:r>
            <a:r>
              <a:rPr lang="zh-TW" altLang="en-US" dirty="0" smtClean="0"/>
              <a:t>分區塊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程式</a:t>
            </a:r>
            <a:r>
              <a:rPr lang="zh-TW" altLang="zh-TW" b="1" dirty="0" smtClean="0">
                <a:latin typeface="+mj-ea"/>
              </a:rPr>
              <a:t>：</a:t>
            </a:r>
            <a:r>
              <a:rPr lang="zh-TW" altLang="en-US" b="1" dirty="0" smtClean="0">
                <a:latin typeface="+mj-ea"/>
              </a:rPr>
              <a:t>硬幣辨識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altLang="zh-TW" sz="3300" dirty="0" smtClean="0"/>
              <a:t>for k=1:num;</a:t>
            </a:r>
          </a:p>
          <a:p>
            <a:r>
              <a:rPr lang="en-US" altLang="zh-TW" sz="3300" dirty="0" smtClean="0"/>
              <a:t>[y x]=find(L==k);</a:t>
            </a:r>
          </a:p>
          <a:p>
            <a:r>
              <a:rPr lang="en-US" altLang="zh-TW" sz="3300" dirty="0" err="1" smtClean="0"/>
              <a:t>nSize</a:t>
            </a:r>
            <a:r>
              <a:rPr lang="en-US" altLang="zh-TW" sz="3300" dirty="0" smtClean="0"/>
              <a:t>=length(y);</a:t>
            </a:r>
            <a:r>
              <a:rPr lang="zh-TW" altLang="en-US" sz="3300" dirty="0" smtClean="0"/>
              <a:t>                                                 </a:t>
            </a:r>
            <a:r>
              <a:rPr lang="en-US" altLang="zh-TW" sz="3300" dirty="0" smtClean="0"/>
              <a:t>%</a:t>
            </a:r>
            <a:r>
              <a:rPr lang="zh-TW" altLang="en-US" sz="3300" dirty="0" smtClean="0"/>
              <a:t>測量區塊大小</a:t>
            </a:r>
            <a:r>
              <a:rPr lang="en-US" altLang="zh-TW" sz="3300" dirty="0" smtClean="0"/>
              <a:t>(</a:t>
            </a:r>
            <a:r>
              <a:rPr lang="zh-TW" altLang="en-US" sz="3300" dirty="0" smtClean="0"/>
              <a:t>依</a:t>
            </a:r>
            <a:r>
              <a:rPr lang="en-US" altLang="zh-TW" sz="3300" dirty="0" smtClean="0"/>
              <a:t>CCD</a:t>
            </a:r>
            <a:r>
              <a:rPr lang="zh-TW" altLang="en-US" sz="3300" dirty="0" smtClean="0"/>
              <a:t>拍攝距離會有改變</a:t>
            </a:r>
            <a:r>
              <a:rPr lang="en-US" altLang="zh-TW" sz="3300" dirty="0" smtClean="0"/>
              <a:t>)</a:t>
            </a:r>
          </a:p>
          <a:p>
            <a:r>
              <a:rPr lang="en-US" altLang="zh-TW" sz="3300" dirty="0" smtClean="0"/>
              <a:t>G(k) = </a:t>
            </a:r>
            <a:r>
              <a:rPr lang="en-US" altLang="zh-TW" sz="3300" dirty="0" err="1" smtClean="0"/>
              <a:t>nSize</a:t>
            </a:r>
            <a:r>
              <a:rPr lang="en-US" altLang="zh-TW" sz="3300" dirty="0" smtClean="0"/>
              <a:t>;</a:t>
            </a:r>
          </a:p>
          <a:p>
            <a:r>
              <a:rPr lang="en-US" altLang="zh-TW" sz="3300" dirty="0" smtClean="0"/>
              <a:t>if (</a:t>
            </a:r>
            <a:r>
              <a:rPr lang="en-US" altLang="zh-TW" sz="3300" dirty="0" err="1" smtClean="0"/>
              <a:t>nSize</a:t>
            </a:r>
            <a:r>
              <a:rPr lang="en-US" altLang="zh-TW" sz="3300" dirty="0" smtClean="0"/>
              <a:t>&gt;35000)                                                 %50</a:t>
            </a:r>
            <a:r>
              <a:rPr lang="zh-TW" altLang="en-US" sz="3300" dirty="0" smtClean="0"/>
              <a:t>元辨識</a:t>
            </a:r>
            <a:endParaRPr lang="en-US" altLang="zh-TW" sz="3300" dirty="0" smtClean="0"/>
          </a:p>
          <a:p>
            <a:r>
              <a:rPr lang="en-US" altLang="zh-TW" sz="3300" dirty="0" smtClean="0"/>
              <a:t>   Num3=Num3+1;                      </a:t>
            </a:r>
          </a:p>
          <a:p>
            <a:r>
              <a:rPr lang="en-US" altLang="zh-TW" sz="3300" dirty="0" smtClean="0"/>
              <a:t>end</a:t>
            </a:r>
          </a:p>
          <a:p>
            <a:r>
              <a:rPr lang="en-US" altLang="zh-TW" sz="3300" dirty="0" smtClean="0"/>
              <a:t>if (</a:t>
            </a:r>
            <a:r>
              <a:rPr lang="en-US" altLang="zh-TW" sz="3300" dirty="0" err="1" smtClean="0"/>
              <a:t>nSize</a:t>
            </a:r>
            <a:r>
              <a:rPr lang="en-US" altLang="zh-TW" sz="3300" dirty="0" smtClean="0"/>
              <a:t>&lt;35000 &amp;&amp; </a:t>
            </a:r>
            <a:r>
              <a:rPr lang="en-US" altLang="zh-TW" sz="3300" dirty="0" err="1" smtClean="0"/>
              <a:t>nSize</a:t>
            </a:r>
            <a:r>
              <a:rPr lang="en-US" altLang="zh-TW" sz="3300" dirty="0" smtClean="0"/>
              <a:t>&gt;27000) </a:t>
            </a:r>
            <a:r>
              <a:rPr lang="zh-TW" altLang="en-US" sz="3300" dirty="0" smtClean="0"/>
              <a:t>                </a:t>
            </a:r>
            <a:r>
              <a:rPr lang="en-US" altLang="zh-TW" sz="3300" dirty="0" smtClean="0"/>
              <a:t>%10</a:t>
            </a:r>
            <a:r>
              <a:rPr lang="zh-TW" altLang="en-US" sz="3300" dirty="0" smtClean="0"/>
              <a:t>元辨識</a:t>
            </a:r>
            <a:endParaRPr lang="en-US" altLang="zh-TW" sz="3300" dirty="0" smtClean="0"/>
          </a:p>
          <a:p>
            <a:r>
              <a:rPr lang="en-US" altLang="zh-TW" sz="3300" dirty="0" smtClean="0"/>
              <a:t>   Num2=Num2+1;                      </a:t>
            </a:r>
          </a:p>
          <a:p>
            <a:r>
              <a:rPr lang="en-US" altLang="zh-TW" sz="3300" dirty="0" smtClean="0"/>
              <a:t>end</a:t>
            </a:r>
          </a:p>
          <a:p>
            <a:r>
              <a:rPr lang="en-US" altLang="zh-TW" sz="3300" dirty="0" smtClean="0"/>
              <a:t>if (</a:t>
            </a:r>
            <a:r>
              <a:rPr lang="en-US" altLang="zh-TW" sz="3300" dirty="0" err="1" smtClean="0"/>
              <a:t>nSize</a:t>
            </a:r>
            <a:r>
              <a:rPr lang="en-US" altLang="zh-TW" sz="3300" dirty="0" smtClean="0"/>
              <a:t>&lt;27000 &amp;&amp; </a:t>
            </a:r>
            <a:r>
              <a:rPr lang="en-US" altLang="zh-TW" sz="3300" dirty="0" err="1" smtClean="0"/>
              <a:t>nSize</a:t>
            </a:r>
            <a:r>
              <a:rPr lang="en-US" altLang="zh-TW" sz="3300" dirty="0" smtClean="0"/>
              <a:t>&gt;23000) </a:t>
            </a:r>
            <a:r>
              <a:rPr lang="zh-TW" altLang="en-US" sz="3300" dirty="0" smtClean="0"/>
              <a:t>                </a:t>
            </a:r>
            <a:r>
              <a:rPr lang="en-US" altLang="zh-TW" sz="3300" dirty="0" smtClean="0"/>
              <a:t>%5</a:t>
            </a:r>
            <a:r>
              <a:rPr lang="zh-TW" altLang="en-US" sz="3300" dirty="0" smtClean="0"/>
              <a:t>元辨識</a:t>
            </a:r>
            <a:endParaRPr lang="en-US" altLang="zh-TW" sz="3300" dirty="0" smtClean="0"/>
          </a:p>
          <a:p>
            <a:r>
              <a:rPr lang="en-US" altLang="zh-TW" sz="3300" dirty="0" smtClean="0"/>
              <a:t>   Num1=Num1+1;                      </a:t>
            </a:r>
          </a:p>
          <a:p>
            <a:r>
              <a:rPr lang="en-US" altLang="zh-TW" sz="3300" dirty="0" smtClean="0"/>
              <a:t>end</a:t>
            </a:r>
          </a:p>
          <a:p>
            <a:r>
              <a:rPr lang="en-US" altLang="zh-TW" sz="3300" dirty="0" smtClean="0"/>
              <a:t>if (</a:t>
            </a:r>
            <a:r>
              <a:rPr lang="en-US" altLang="zh-TW" sz="3300" dirty="0" err="1" smtClean="0"/>
              <a:t>nSize</a:t>
            </a:r>
            <a:r>
              <a:rPr lang="en-US" altLang="zh-TW" sz="3300" dirty="0" smtClean="0"/>
              <a:t>&gt;19000 &amp;&amp; </a:t>
            </a:r>
            <a:r>
              <a:rPr lang="en-US" altLang="zh-TW" sz="3300" dirty="0" err="1" smtClean="0"/>
              <a:t>nSize</a:t>
            </a:r>
            <a:r>
              <a:rPr lang="en-US" altLang="zh-TW" sz="3300" dirty="0" smtClean="0"/>
              <a:t>&lt;23000) </a:t>
            </a:r>
            <a:r>
              <a:rPr lang="zh-TW" altLang="en-US" sz="3300" dirty="0" smtClean="0"/>
              <a:t>                </a:t>
            </a:r>
            <a:r>
              <a:rPr lang="en-US" altLang="zh-TW" sz="3300" dirty="0" smtClean="0"/>
              <a:t>%1</a:t>
            </a:r>
            <a:r>
              <a:rPr lang="zh-TW" altLang="en-US" sz="3300" dirty="0" smtClean="0"/>
              <a:t>元辨識</a:t>
            </a:r>
            <a:endParaRPr lang="en-US" altLang="zh-TW" sz="3300" dirty="0" smtClean="0"/>
          </a:p>
          <a:p>
            <a:r>
              <a:rPr lang="en-US" altLang="zh-TW" sz="3300" dirty="0" smtClean="0"/>
              <a:t>   Num=Num+1;                      </a:t>
            </a:r>
          </a:p>
          <a:p>
            <a:r>
              <a:rPr lang="en-US" altLang="zh-TW" sz="3300" dirty="0" smtClean="0"/>
              <a:t>end</a:t>
            </a:r>
          </a:p>
          <a:p>
            <a:r>
              <a:rPr lang="en-US" altLang="zh-TW" sz="3300" dirty="0" smtClean="0"/>
              <a:t>end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+mj-ea"/>
                <a:sym typeface="Wingdings" pitchFamily="2" charset="2"/>
              </a:rPr>
              <a:t>(</a:t>
            </a:r>
            <a:r>
              <a:rPr lang="zh-TW" altLang="en-US" b="1" dirty="0" smtClean="0">
                <a:latin typeface="+mj-ea"/>
                <a:sym typeface="Wingdings" pitchFamily="2" charset="2"/>
              </a:rPr>
              <a:t>感謝鵬翔協助拍攝影片</a:t>
            </a:r>
            <a:r>
              <a:rPr lang="en-US" altLang="zh-TW" b="1" dirty="0" smtClean="0">
                <a:latin typeface="+mj-ea"/>
                <a:sym typeface="Wingdings" pitchFamily="2" charset="2"/>
              </a:rPr>
              <a:t>)</a:t>
            </a:r>
            <a:endParaRPr lang="zh-TW" altLang="en-US" dirty="0">
              <a:latin typeface="+mj-ea"/>
            </a:endParaRPr>
          </a:p>
        </p:txBody>
      </p:sp>
      <p:pic>
        <p:nvPicPr>
          <p:cNvPr id="5" name="內容版面配置區 4" descr="20160307_19573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89100" y="2249488"/>
            <a:ext cx="5765800" cy="4324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影片觀賞</a:t>
            </a:r>
            <a:endParaRPr lang="zh-TW" altLang="en-US" sz="5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都會">
  <a:themeElements>
    <a:clrScheme name="都會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都會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都會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67</TotalTime>
  <Words>209</Words>
  <Application>Microsoft Office PowerPoint</Application>
  <PresentationFormat>如螢幕大小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都會</vt:lpstr>
      <vt:lpstr>硬幣即時辨識</vt:lpstr>
      <vt:lpstr>實驗目的：</vt:lpstr>
      <vt:lpstr>功能說明：硬幣即時辨識</vt:lpstr>
      <vt:lpstr>實驗儀器：</vt:lpstr>
      <vt:lpstr>程式：二值前處理</vt:lpstr>
      <vt:lpstr>程式：硬幣辨識</vt:lpstr>
      <vt:lpstr>(感謝鵬翔協助拍攝影片)</vt:lpstr>
      <vt:lpstr>投影片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CCD影像監測</dc:title>
  <dc:creator>I41323</dc:creator>
  <cp:lastModifiedBy>x</cp:lastModifiedBy>
  <cp:revision>18</cp:revision>
  <dcterms:created xsi:type="dcterms:W3CDTF">2016-03-07T13:14:43Z</dcterms:created>
  <dcterms:modified xsi:type="dcterms:W3CDTF">2016-05-24T04:09:26Z</dcterms:modified>
</cp:coreProperties>
</file>