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7" y="2430162"/>
            <a:ext cx="7766936" cy="887506"/>
          </a:xfrm>
        </p:spPr>
        <p:txBody>
          <a:bodyPr/>
          <a:lstStyle/>
          <a:p>
            <a:pPr algn="ctr"/>
            <a:r>
              <a:rPr lang="zh-TW" altLang="en-US" dirty="0" smtClean="0"/>
              <a:t>顯微</a:t>
            </a:r>
            <a:r>
              <a:rPr lang="en-US" altLang="zh-TW" dirty="0" smtClean="0"/>
              <a:t>CCD</a:t>
            </a:r>
            <a:r>
              <a:rPr lang="zh-TW" altLang="en-US" dirty="0" smtClean="0"/>
              <a:t>與瑕疵偵測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7" y="4199114"/>
            <a:ext cx="7766936" cy="1096899"/>
          </a:xfrm>
        </p:spPr>
        <p:txBody>
          <a:bodyPr/>
          <a:lstStyle/>
          <a:p>
            <a:pPr algn="l"/>
            <a:r>
              <a:rPr lang="zh-TW" altLang="en-US" dirty="0" smtClean="0"/>
              <a:t>老師</a:t>
            </a:r>
            <a:r>
              <a:rPr lang="en-US" altLang="zh-TW" dirty="0" smtClean="0"/>
              <a:t>:</a:t>
            </a:r>
            <a:r>
              <a:rPr lang="zh-TW" altLang="en-US" dirty="0" smtClean="0"/>
              <a:t>林宸生老師</a:t>
            </a:r>
            <a:endParaRPr lang="en-US" altLang="zh-TW" dirty="0" smtClean="0"/>
          </a:p>
          <a:p>
            <a:pPr algn="l"/>
            <a:r>
              <a:rPr lang="zh-TW" altLang="en-US" dirty="0" smtClean="0"/>
              <a:t>學生</a:t>
            </a:r>
            <a:r>
              <a:rPr lang="en-US" altLang="zh-TW" dirty="0" smtClean="0"/>
              <a:t>:</a:t>
            </a:r>
            <a:r>
              <a:rPr lang="zh-TW" altLang="en-US" dirty="0" smtClean="0"/>
              <a:t>江東芳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620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0789"/>
          </a:xfrm>
        </p:spPr>
        <p:txBody>
          <a:bodyPr/>
          <a:lstStyle/>
          <a:p>
            <a:r>
              <a:rPr lang="zh-TW" altLang="en-US" dirty="0" smtClean="0"/>
              <a:t>實驗流程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2541" y="1260389"/>
            <a:ext cx="1583665" cy="544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74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265"/>
          </a:xfrm>
        </p:spPr>
        <p:txBody>
          <a:bodyPr/>
          <a:lstStyle/>
          <a:p>
            <a:r>
              <a:rPr lang="zh-TW" altLang="en-US" dirty="0" smtClean="0"/>
              <a:t>實驗器材</a:t>
            </a:r>
            <a:r>
              <a:rPr lang="en-US" altLang="zh-TW" dirty="0" smtClean="0"/>
              <a:t>:FS-230T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592830" y="2012619"/>
            <a:ext cx="4765675" cy="3574256"/>
          </a:xfrm>
        </p:spPr>
      </p:pic>
    </p:spTree>
    <p:extLst>
      <p:ext uri="{BB962C8B-B14F-4D97-AF65-F5344CB8AC3E}">
        <p14:creationId xmlns:p14="http://schemas.microsoft.com/office/powerpoint/2010/main" xmlns="" val="411904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83741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實驗影</a:t>
            </a:r>
            <a:r>
              <a:rPr lang="zh-TW" altLang="en-US" dirty="0"/>
              <a:t>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844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23</Words>
  <Application>Microsoft Office PowerPoint</Application>
  <PresentationFormat>自訂</PresentationFormat>
  <Paragraphs>6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多面向</vt:lpstr>
      <vt:lpstr>顯微CCD與瑕疵偵測</vt:lpstr>
      <vt:lpstr>實驗流程</vt:lpstr>
      <vt:lpstr>實驗器材:FS-230T</vt:lpstr>
      <vt:lpstr>實驗影片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顯微CCD</dc:title>
  <dc:creator>hank19932000@gmail.com</dc:creator>
  <cp:lastModifiedBy>x</cp:lastModifiedBy>
  <cp:revision>6</cp:revision>
  <dcterms:created xsi:type="dcterms:W3CDTF">2016-03-21T12:32:17Z</dcterms:created>
  <dcterms:modified xsi:type="dcterms:W3CDTF">2016-05-26T22:27:36Z</dcterms:modified>
</cp:coreProperties>
</file>