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63" r:id="rId3"/>
    <p:sldId id="266" r:id="rId4"/>
    <p:sldId id="259" r:id="rId5"/>
    <p:sldId id="264" r:id="rId6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A738A-456C-4751-8303-BF3F2111EE30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41A5-6126-41A2-97BA-C86DF396A5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90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7813" y="557213"/>
            <a:ext cx="2058987" cy="55689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46088" y="557213"/>
            <a:ext cx="6029325" cy="55689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088" y="5572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5572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EC6D143-3CAC-46D8-B407-F946E189EC37}" type="datetimeFigureOut">
              <a:rPr lang="zh-TW" altLang="en-US" smtClean="0"/>
              <a:pPr/>
              <a:t>2016/4/28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97DECC-711E-45D3-A375-C4AE33987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99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993333"/>
          </a:solidFill>
          <a:latin typeface="Arial" charset="0"/>
          <a:ea typeface="全真粗圓體" pitchFamily="49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993333"/>
          </a:solidFill>
          <a:latin typeface="Arial" charset="0"/>
          <a:ea typeface="全真粗圓體" pitchFamily="49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993333"/>
          </a:solidFill>
          <a:latin typeface="Arial" charset="0"/>
          <a:ea typeface="全真粗圓體" pitchFamily="49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993333"/>
          </a:solidFill>
          <a:latin typeface="Arial" charset="0"/>
          <a:ea typeface="全真粗圓體" pitchFamily="49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993333"/>
          </a:solidFill>
          <a:latin typeface="Arial" charset="0"/>
          <a:ea typeface="全真粗圓體" pitchFamily="49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993333"/>
          </a:solidFill>
          <a:latin typeface="Arial" charset="0"/>
          <a:ea typeface="全真粗圓體" pitchFamily="49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993333"/>
          </a:solidFill>
          <a:latin typeface="Arial" charset="0"/>
          <a:ea typeface="全真粗圓體" pitchFamily="49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993333"/>
          </a:solidFill>
          <a:latin typeface="Arial" charset="0"/>
          <a:ea typeface="全真粗圓體" pitchFamily="49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hlink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pPr eaLnBrk="0" hangingPunct="0">
              <a:spcBef>
                <a:spcPts val="600"/>
              </a:spcBef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逢  甲  大  學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 等 自 動 測 試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12433" y="2708920"/>
            <a:ext cx="7340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+mj-cs"/>
              </a:rPr>
              <a:t>實驗九 </a:t>
            </a:r>
            <a:r>
              <a:rPr kumimoji="1" lang="en-US" altLang="zh-TW" sz="3600" b="1" dirty="0" smtClean="0">
                <a:latin typeface="標楷體" pitchFamily="65" charset="-120"/>
                <a:ea typeface="標楷體" pitchFamily="65" charset="-120"/>
                <a:cs typeface="+mj-cs"/>
              </a:rPr>
              <a:t>EV3-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+mj-cs"/>
              </a:rPr>
              <a:t>智慧型物件取放機器人</a:t>
            </a:r>
            <a:endParaRPr kumimoji="1" lang="en-US" altLang="zh-TW" sz="3600" b="1" dirty="0" smtClean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71415"/>
              </p:ext>
            </p:extLst>
          </p:nvPr>
        </p:nvGraphicFramePr>
        <p:xfrm>
          <a:off x="2483768" y="4486240"/>
          <a:ext cx="451182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374"/>
                <a:gridCol w="2707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授課老師：</a:t>
                      </a:r>
                      <a:endParaRPr lang="zh-TW" altLang="en-US" sz="2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林宸生　老師</a:t>
                      </a:r>
                      <a:endParaRPr lang="zh-TW" altLang="en-US" sz="2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　　生：</a:t>
                      </a:r>
                      <a:endParaRPr lang="en-US" altLang="zh-TW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蔡瑞麟</a:t>
                      </a:r>
                      <a:endParaRPr lang="en-US" altLang="zh-TW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    期：</a:t>
                      </a:r>
                      <a:endParaRPr lang="zh-TW" altLang="en-US" sz="2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105</a:t>
                      </a:r>
                      <a:r>
                        <a:rPr lang="zh-TW" altLang="en-US" sz="2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altLang="zh-TW" sz="2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04</a:t>
                      </a:r>
                      <a:r>
                        <a:rPr lang="zh-TW" altLang="en-US" sz="2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26</a:t>
                      </a:r>
                      <a:r>
                        <a:rPr lang="zh-TW" altLang="en-US" sz="2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en-US" altLang="zh-TW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088" y="701824"/>
            <a:ext cx="8229600" cy="1143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實驗器材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90640"/>
              </p:ext>
            </p:extLst>
          </p:nvPr>
        </p:nvGraphicFramePr>
        <p:xfrm>
          <a:off x="1500336" y="2104256"/>
          <a:ext cx="6096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EV3</a:t>
                      </a:r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程式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軟體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組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EV3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樂高組件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套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光源感測器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顆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觸碰感測器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顆</a:t>
                      </a:r>
                      <a:endParaRPr lang="zh-TW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3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088" y="701824"/>
            <a:ext cx="8229600" cy="1143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kern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實驗</a:t>
            </a:r>
            <a:r>
              <a:rPr lang="zh-TW" altLang="en-US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目的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24214" y="1989458"/>
            <a:ext cx="8956298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190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1900" smtClean="0">
                <a:latin typeface="Times New Roman" panose="02020603050405020304" pitchFamily="18" charset="0"/>
                <a:ea typeface="標楷體" panose="03000509000000000000" pitchFamily="65" charset="-120"/>
              </a:rPr>
              <a:t>LEGO </a:t>
            </a:r>
            <a:r>
              <a:rPr lang="en-US" altLang="zh-TW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Mindstorms EV3</a:t>
            </a:r>
            <a:r>
              <a:rPr lang="zh-TW" altLang="en-US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是一套圖形化程式開發介面，整合積木結構與程式</a:t>
            </a:r>
            <a:r>
              <a:rPr lang="zh-TW" altLang="en-US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編成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的學習工具。透過結構的組裝與程式撰寫，完成實驗目標。</a:t>
            </a:r>
            <a:endParaRPr lang="en-US" altLang="zh-TW" sz="19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endParaRPr lang="en-US" altLang="zh-TW" sz="19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本實驗預計透過</a:t>
            </a:r>
            <a:r>
              <a:rPr lang="zh-TW" altLang="en-US" sz="1900" dirty="0">
                <a:latin typeface="Times New Roman" panose="02020603050405020304" pitchFamily="18" charset="0"/>
                <a:ea typeface="標楷體" panose="03000509000000000000" pitchFamily="65" charset="-120"/>
              </a:rPr>
              <a:t>此</a:t>
            </a:r>
            <a:r>
              <a:rPr lang="zh-TW" altLang="en-US" sz="19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介面，將單一物件透過機構進行搬移到指定位置，再回到原點。</a:t>
            </a:r>
            <a:endParaRPr lang="zh-TW" altLang="en-US" sz="19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40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62" y="1364144"/>
            <a:ext cx="9144000" cy="4447277"/>
          </a:xfrm>
          <a:prstGeom prst="rect">
            <a:avLst/>
          </a:prstGeom>
        </p:spPr>
      </p:pic>
      <p:sp>
        <p:nvSpPr>
          <p:cNvPr id="4" name="向下箭號 3"/>
          <p:cNvSpPr/>
          <p:nvPr/>
        </p:nvSpPr>
        <p:spPr>
          <a:xfrm rot="10800000">
            <a:off x="1606293" y="4778003"/>
            <a:ext cx="143935" cy="1292606"/>
          </a:xfrm>
          <a:prstGeom prst="downArrow">
            <a:avLst>
              <a:gd name="adj1" fmla="val 50000"/>
              <a:gd name="adj2" fmla="val 1068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27584" y="6060180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觸碰感應</a:t>
            </a:r>
            <a:r>
              <a:rPr lang="zh-TW" altLang="en-US" dirty="0" smtClean="0">
                <a:solidFill>
                  <a:srgbClr val="FF0000"/>
                </a:solidFill>
              </a:rPr>
              <a:t>器</a:t>
            </a:r>
            <a:r>
              <a:rPr lang="zh-TW" altLang="en-US" dirty="0">
                <a:solidFill>
                  <a:srgbClr val="FF0000"/>
                </a:solidFill>
              </a:rPr>
              <a:t>壓</a:t>
            </a:r>
            <a:r>
              <a:rPr lang="zh-TW" altLang="en-US" dirty="0" smtClean="0">
                <a:solidFill>
                  <a:srgbClr val="FF0000"/>
                </a:solidFill>
              </a:rPr>
              <a:t>下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進行動作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向下箭號 5"/>
          <p:cNvSpPr/>
          <p:nvPr/>
        </p:nvSpPr>
        <p:spPr>
          <a:xfrm rot="10800000">
            <a:off x="3995935" y="3429000"/>
            <a:ext cx="143933" cy="2631180"/>
          </a:xfrm>
          <a:prstGeom prst="downArrow">
            <a:avLst>
              <a:gd name="adj1" fmla="val 50000"/>
              <a:gd name="adj2" fmla="val 1068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67654" y="602128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光源感應器偵測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是否到達放置地點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4008" y="1916832"/>
            <a:ext cx="3384376" cy="9361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5004048" y="994812"/>
            <a:ext cx="2492990" cy="922020"/>
            <a:chOff x="5476653" y="994812"/>
            <a:chExt cx="2492990" cy="922020"/>
          </a:xfrm>
        </p:grpSpPr>
        <p:sp>
          <p:nvSpPr>
            <p:cNvPr id="9" name="矩形 8"/>
            <p:cNvSpPr/>
            <p:nvPr/>
          </p:nvSpPr>
          <p:spPr>
            <a:xfrm>
              <a:off x="5476653" y="994812"/>
              <a:ext cx="2492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開啟警報聲與放置物件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6732240" y="1364144"/>
              <a:ext cx="72008" cy="552688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76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_0730_WMV V9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論文提案_陳世偉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全真粗圓體"/>
        <a:cs typeface=""/>
      </a:majorFont>
      <a:minorFont>
        <a:latin typeface="Arial"/>
        <a:ea typeface="全真粗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論文提案_陳世偉</Template>
  <TotalTime>1962</TotalTime>
  <Words>135</Words>
  <Application>Microsoft Office PowerPoint</Application>
  <PresentationFormat>如螢幕大小 (4:3)</PresentationFormat>
  <Paragraphs>27</Paragraphs>
  <Slides>5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論文提案_陳世偉</vt:lpstr>
      <vt:lpstr>逢  甲  大  學 高 等 自 動 測 試</vt:lpstr>
      <vt:lpstr>實驗器材</vt:lpstr>
      <vt:lpstr>實驗目的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逢甲大學 自動化機電系統整合</dc:title>
  <dc:creator>Tim</dc:creator>
  <cp:lastModifiedBy>Tim</cp:lastModifiedBy>
  <cp:revision>85</cp:revision>
  <cp:lastPrinted>2015-11-09T06:05:46Z</cp:lastPrinted>
  <dcterms:created xsi:type="dcterms:W3CDTF">2015-11-08T03:05:48Z</dcterms:created>
  <dcterms:modified xsi:type="dcterms:W3CDTF">2016-04-28T08:35:27Z</dcterms:modified>
</cp:coreProperties>
</file>