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328" r:id="rId4"/>
    <p:sldId id="334" r:id="rId5"/>
    <p:sldId id="316" r:id="rId6"/>
    <p:sldId id="331" r:id="rId7"/>
    <p:sldId id="309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00"/>
    <a:srgbClr val="FFFF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7" autoAdjust="0"/>
  </p:normalViewPr>
  <p:slideViewPr>
    <p:cSldViewPr>
      <p:cViewPr varScale="1">
        <p:scale>
          <a:sx n="59" d="100"/>
          <a:sy n="59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3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EA103CE-0433-4AA9-8BA6-09744529FF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18767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BC2BC4-6ABA-4BF2-BE93-5FEB39306E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88298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C2BC4-6ABA-4BF2-BE93-5FEB39306E6D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1491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C2BC4-6ABA-4BF2-BE93-5FEB39306E6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A09A0-0E87-48B7-A473-7715AC6B0C30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53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A09A0-0E87-48B7-A473-7715AC6B0C30}" type="slidenum">
              <a:rPr lang="en-US" altLang="zh-TW" smtClean="0">
                <a:solidFill>
                  <a:srgbClr val="000000"/>
                </a:solidFill>
                <a:ea typeface="新細明體" charset="-120"/>
              </a:rPr>
              <a:pPr/>
              <a:t>4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247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charset="-12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7ED16-757D-438C-8EA0-F355B551CD29}" type="slidenum">
              <a:rPr lang="en-US" altLang="zh-TW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78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09E5-7BF9-4FDD-A03F-4432F03240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B1E1-E4E6-4269-A5E6-991E41E8D3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7813" y="557213"/>
            <a:ext cx="2058987" cy="55689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6088" y="557213"/>
            <a:ext cx="6029325" cy="55689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3CB1-2F5D-4073-AF5F-32E7660A5D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B7A3-6924-414A-B0D5-8DFAEECAFA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230B-9418-483E-BCF6-D7524F4D7D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6D85-287A-45BC-A31E-8EB72BA499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5313-0040-444D-8035-199F89D802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BE5F-C6EC-4517-AE36-A55C9841C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00C80-3C94-46E0-A9BC-330B133E5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745D-1DDE-4032-9991-F3E16EB9F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5305-68F0-40B7-968A-BB81A30E09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378C9C3-88D7-4624-8A20-34F785644A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993333"/>
          </a:solidFill>
          <a:latin typeface="Arial" charset="0"/>
          <a:ea typeface="全真粗圓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>
          <a:xfrm>
            <a:off x="1714500" y="928688"/>
            <a:ext cx="5429250" cy="2000250"/>
          </a:xfrm>
        </p:spPr>
        <p:txBody>
          <a:bodyPr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逢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</a:t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自動控制工程學系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高等自動化測試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1" name="矩形 3"/>
          <p:cNvSpPr>
            <a:spLocks noChangeArrowheads="1"/>
          </p:cNvSpPr>
          <p:nvPr/>
        </p:nvSpPr>
        <p:spPr bwMode="auto">
          <a:xfrm>
            <a:off x="1322387" y="2901094"/>
            <a:ext cx="6213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cs typeface="Times New Roman" pitchFamily="18" charset="0"/>
              </a:rPr>
              <a:t>植物生長燈</a:t>
            </a:r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連線</a:t>
            </a:r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監控</a:t>
            </a:r>
            <a:endParaRPr lang="en-US" altLang="zh-TW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副標題 2"/>
          <p:cNvSpPr txBox="1">
            <a:spLocks/>
          </p:cNvSpPr>
          <p:nvPr/>
        </p:nvSpPr>
        <p:spPr>
          <a:xfrm>
            <a:off x="5435600" y="5949950"/>
            <a:ext cx="3436938" cy="650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kumimoji="0" lang="en-US" altLang="zh-TW" sz="2800" b="1" kern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2016/03/29</a:t>
            </a:r>
            <a:endParaRPr kumimoji="0" lang="zh-TW" altLang="en-US" sz="2600" dirty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2267744" y="4005064"/>
            <a:ext cx="4680520" cy="1584176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指導教授：林宸生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研 究 生：陳佩綺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號：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M0306984</a:t>
            </a: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03350" y="1484313"/>
            <a:ext cx="5976962" cy="2985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實驗目的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" hangingPunct="0"/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實驗儀器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實驗構想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Video</a:t>
            </a:r>
          </a:p>
          <a:p>
            <a:pPr>
              <a:buClr>
                <a:srgbClr val="990000"/>
              </a:buClr>
              <a:buFont typeface="Wingdings" pitchFamily="2" charset="2"/>
              <a:buChar char="u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8313" y="684213"/>
            <a:ext cx="8351837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Font typeface="Wingdings" pitchFamily="2" charset="2"/>
              <a:buNone/>
              <a:defRPr/>
            </a:pPr>
            <a:r>
              <a:rPr lang="en-US" altLang="zh-TW" sz="3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9"/>
          <p:cNvSpPr>
            <a:spLocks noGrp="1"/>
          </p:cNvSpPr>
          <p:nvPr>
            <p:ph type="title"/>
          </p:nvPr>
        </p:nvSpPr>
        <p:spPr>
          <a:xfrm>
            <a:off x="51097" y="768426"/>
            <a:ext cx="9041805" cy="93610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實驗目的</a:t>
            </a:r>
            <a: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/>
            </a:r>
            <a:br>
              <a:rPr lang="en-US" altLang="zh-TW" sz="32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</a:b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4099" name="內容版面配置區 10"/>
          <p:cNvSpPr>
            <a:spLocks noGrp="1"/>
          </p:cNvSpPr>
          <p:nvPr>
            <p:ph idx="1"/>
          </p:nvPr>
        </p:nvSpPr>
        <p:spPr>
          <a:xfrm>
            <a:off x="0" y="1700808"/>
            <a:ext cx="9001000" cy="3528392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　本實驗介紹電腦與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間之連線監控，利用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RS232C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RS422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在電腦與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之間作溝通，以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Borland C++ Builder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軟體為操作介面，將指令傳送至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，使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Outport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受控，進而達到連線監控之目的。 </a:t>
            </a:r>
          </a:p>
          <a:p>
            <a:pPr algn="just">
              <a:buNone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內容版面配置區 10"/>
          <p:cNvSpPr>
            <a:spLocks noGrp="1"/>
          </p:cNvSpPr>
          <p:nvPr>
            <p:ph idx="1"/>
          </p:nvPr>
        </p:nvSpPr>
        <p:spPr>
          <a:xfrm>
            <a:off x="611560" y="1484784"/>
            <a:ext cx="7380312" cy="345561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 FX2N 16MR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RS232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傳輸線                    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RS232 to RS422</a:t>
            </a:r>
            <a:r>
              <a:rPr lang="zh-TW" altLang="en-US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轉接器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個人電腦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</a:p>
          <a:p>
            <a:pPr algn="just">
              <a:buFont typeface="Wingdings" pitchFamily="2" charset="2"/>
              <a:buChar char="p"/>
            </a:pP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標題 9"/>
          <p:cNvSpPr>
            <a:spLocks noGrp="1"/>
          </p:cNvSpPr>
          <p:nvPr>
            <p:ph type="title"/>
          </p:nvPr>
        </p:nvSpPr>
        <p:spPr>
          <a:xfrm>
            <a:off x="102195" y="548680"/>
            <a:ext cx="9041805" cy="936104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實驗儀器</a:t>
            </a: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3419872" y="3284984"/>
            <a:ext cx="4942879" cy="3148385"/>
            <a:chOff x="1357313" y="1357313"/>
            <a:chExt cx="7250112" cy="4572000"/>
          </a:xfrm>
        </p:grpSpPr>
        <p:pic>
          <p:nvPicPr>
            <p:cNvPr id="17" name="Picture 4" descr="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7313" y="1357313"/>
              <a:ext cx="609600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5149850" y="2346325"/>
              <a:ext cx="1439863" cy="72072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6715125" y="2078038"/>
              <a:ext cx="18923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Input 8</a:t>
              </a:r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個接點</a:t>
              </a:r>
            </a:p>
            <a:p>
              <a:r>
                <a:rPr lang="en-US" altLang="zh-TW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X</a:t>
              </a:r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接點</a:t>
              </a:r>
            </a:p>
          </p:txBody>
        </p:sp>
        <p:sp>
          <p:nvSpPr>
            <p:cNvPr id="20" name="Oval 25"/>
            <p:cNvSpPr>
              <a:spLocks noChangeArrowheads="1"/>
            </p:cNvSpPr>
            <p:nvPr/>
          </p:nvSpPr>
          <p:spPr bwMode="auto">
            <a:xfrm>
              <a:off x="5365750" y="3284538"/>
              <a:ext cx="1512888" cy="71913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6591300" y="4054475"/>
              <a:ext cx="185578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output 8</a:t>
              </a:r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個接點</a:t>
              </a:r>
            </a:p>
            <a:p>
              <a:r>
                <a:rPr lang="en-US" altLang="zh-TW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Y</a:t>
              </a:r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接點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0373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9"/>
          <p:cNvSpPr>
            <a:spLocks noGrp="1"/>
          </p:cNvSpPr>
          <p:nvPr>
            <p:ph type="title"/>
          </p:nvPr>
        </p:nvSpPr>
        <p:spPr>
          <a:xfrm>
            <a:off x="0" y="0"/>
            <a:ext cx="10018713" cy="175260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實驗構想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植物生長燈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3" name="內容版面配置區 10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103687"/>
          </a:xfrm>
        </p:spPr>
        <p:txBody>
          <a:bodyPr/>
          <a:lstStyle/>
          <a:p>
            <a:pPr algn="just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	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搭配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LED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，應用於植物生長栽培。</a:t>
            </a:r>
            <a:r>
              <a:rPr lang="zh-TW" altLang="en-US" sz="2400" kern="1200" dirty="0" smtClean="0">
                <a:latin typeface="標楷體" pitchFamily="65" charset="-120"/>
                <a:ea typeface="標楷體" pitchFamily="65" charset="-120"/>
              </a:rPr>
              <a:t>陽光環境是植物生長發育不可缺少的物理環境因素之一，通過光質調節，控制植株形態長成，是栽培室內植物領域的重要技術。</a:t>
            </a:r>
          </a:p>
          <a:p>
            <a:pPr algn="just"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" name="Picture 2" descr="http://yang.myweb.hinet.net/images/n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4259627" cy="3194720"/>
          </a:xfrm>
          <a:prstGeom prst="rect">
            <a:avLst/>
          </a:prstGeom>
          <a:noFill/>
        </p:spPr>
      </p:pic>
      <p:pic>
        <p:nvPicPr>
          <p:cNvPr id="5124" name="Picture 4" descr="http://echiy.com/echi/image/data/LED-000/49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9114" y="4005064"/>
            <a:ext cx="4444886" cy="2514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9"/>
          <p:cNvSpPr>
            <a:spLocks noGrp="1"/>
          </p:cNvSpPr>
          <p:nvPr>
            <p:ph type="title"/>
          </p:nvPr>
        </p:nvSpPr>
        <p:spPr>
          <a:xfrm>
            <a:off x="-323850" y="0"/>
            <a:ext cx="10018713" cy="1752600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Video</a:t>
            </a: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0"/>
              <a:cs typeface="Times New Roman" pitchFamily="18" charset="0"/>
            </a:endParaRPr>
          </a:p>
        </p:txBody>
      </p:sp>
      <p:sp>
        <p:nvSpPr>
          <p:cNvPr id="6" name="內容版面配置區 10"/>
          <p:cNvSpPr txBox="1">
            <a:spLocks/>
          </p:cNvSpPr>
          <p:nvPr/>
        </p:nvSpPr>
        <p:spPr bwMode="auto">
          <a:xfrm>
            <a:off x="3851920" y="2852936"/>
            <a:ext cx="20882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影片觀看</a:t>
            </a:r>
            <a:endParaRPr kumimoji="1" lang="en-US" altLang="zh-TW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47813" y="3141663"/>
            <a:ext cx="6408737" cy="305593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altLang="zh-TW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全真粗圓體"/>
        <a:cs typeface=""/>
      </a:majorFont>
      <a:minorFont>
        <a:latin typeface="Arial"/>
        <a:ea typeface="全真粗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76</Words>
  <Application>Microsoft Office PowerPoint</Application>
  <PresentationFormat>如螢幕大小 (4:3)</PresentationFormat>
  <Paragraphs>37</Paragraphs>
  <Slides>7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逢   甲   大   學 自動控制工程學系 高等自動化測試  </vt:lpstr>
      <vt:lpstr>投影片 2</vt:lpstr>
      <vt:lpstr>實驗目的 </vt:lpstr>
      <vt:lpstr>實驗儀器</vt:lpstr>
      <vt:lpstr>實驗構想:植物生長燈</vt:lpstr>
      <vt:lpstr>Video</vt:lpstr>
      <vt:lpstr>投影片 7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逢甲大學</dc:title>
  <dc:creator>Customer</dc:creator>
  <cp:lastModifiedBy>x</cp:lastModifiedBy>
  <cp:revision>322</cp:revision>
  <cp:lastPrinted>2015-12-29T03:50:33Z</cp:lastPrinted>
  <dcterms:created xsi:type="dcterms:W3CDTF">2007-03-06T02:10:17Z</dcterms:created>
  <dcterms:modified xsi:type="dcterms:W3CDTF">2016-05-24T07:01:57Z</dcterms:modified>
</cp:coreProperties>
</file>