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3099CB7-1389-44F4-9DB6-A93D9CC94F40}" type="datetimeFigureOut">
              <a:rPr lang="zh-TW" altLang="en-US" smtClean="0"/>
              <a:pPr/>
              <a:t>2016/5/27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68EA206-337F-41EE-BE30-3FC45C16B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470025"/>
          </a:xfrm>
        </p:spPr>
        <p:txBody>
          <a:bodyPr/>
          <a:lstStyle/>
          <a:p>
            <a:r>
              <a:rPr lang="zh-TW" altLang="en-US" dirty="0" smtClean="0"/>
              <a:t>經過</a:t>
            </a:r>
            <a:r>
              <a:rPr lang="en-US" altLang="zh-TW" dirty="0" smtClean="0"/>
              <a:t>PLC</a:t>
            </a:r>
            <a:r>
              <a:rPr lang="zh-TW" altLang="en-US" dirty="0" smtClean="0"/>
              <a:t>控制機械</a:t>
            </a:r>
            <a:r>
              <a:rPr lang="zh-TW" altLang="en-US" dirty="0" smtClean="0"/>
              <a:t>手臂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指導老師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林宸生老師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學生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李志偉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/>
              <a:t>實驗儀器：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zh-TW" dirty="0" err="1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arduino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err="1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uno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機械手臂</a:t>
            </a:r>
            <a:endParaRPr lang="en-US" altLang="zh-TW" dirty="0" smtClean="0">
              <a:solidFill>
                <a:srgbClr val="000000"/>
              </a:solidFill>
              <a:latin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PC</a:t>
            </a:r>
          </a:p>
          <a:p>
            <a:pPr eaLnBrk="0" hangingPunct="0"/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PLC</a:t>
            </a:r>
          </a:p>
          <a:p>
            <a:r>
              <a:rPr lang="zh-TW" altLang="en-US" dirty="0" smtClean="0"/>
              <a:t>麵包板</a:t>
            </a:r>
            <a:endParaRPr lang="en-US" altLang="zh-TW" dirty="0" smtClean="0"/>
          </a:p>
          <a:p>
            <a:r>
              <a:rPr lang="zh-TW" altLang="en-US" dirty="0" smtClean="0"/>
              <a:t>單心線</a:t>
            </a:r>
            <a:endParaRPr lang="en-US" altLang="zh-TW" dirty="0" smtClean="0"/>
          </a:p>
          <a:p>
            <a:r>
              <a:rPr lang="zh-TW" altLang="en-US" dirty="0" smtClean="0"/>
              <a:t>電阻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6" name="圖片 5" descr="未命名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7873" y="2852936"/>
            <a:ext cx="6456127" cy="345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+mj-ea"/>
              </a:rPr>
              <a:t>功能說明</a:t>
            </a:r>
            <a:r>
              <a:rPr lang="zh-TW" altLang="zh-TW" b="1" dirty="0" smtClean="0">
                <a:latin typeface="+mj-ea"/>
              </a:rPr>
              <a:t>：</a:t>
            </a:r>
            <a:r>
              <a:rPr lang="en-US" altLang="zh-TW" dirty="0" smtClean="0"/>
              <a:t> </a:t>
            </a:r>
            <a:r>
              <a:rPr lang="zh-TW" altLang="en-US" dirty="0" smtClean="0"/>
              <a:t>實現</a:t>
            </a:r>
            <a:r>
              <a:rPr lang="en-US" altLang="zh-TW" dirty="0" smtClean="0"/>
              <a:t>BCB</a:t>
            </a:r>
            <a:r>
              <a:rPr lang="zh-TW" altLang="en-US" dirty="0" smtClean="0"/>
              <a:t>控制 </a:t>
            </a:r>
            <a:r>
              <a:rPr lang="en-US" altLang="zh-TW" dirty="0" err="1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arduino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err="1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uno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 機械手臂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</a:b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利用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BCB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經過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PLC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控制 </a:t>
            </a:r>
            <a:r>
              <a:rPr lang="en-US" altLang="zh-TW" sz="2800" dirty="0" err="1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arduino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uno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 板上的角位，間接的控制 </a:t>
            </a:r>
            <a:r>
              <a:rPr lang="en-US" altLang="zh-TW" sz="2800" dirty="0" err="1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arduino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uno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 機械手臂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 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學習結合多種設備之應用，與不同軟體間的整合，透過這樣的方式可以將設備的運用更加擴展。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基礎設定</a:t>
            </a:r>
            <a:endParaRPr lang="en-US" altLang="zh-TW" dirty="0" smtClean="0"/>
          </a:p>
          <a:p>
            <a:r>
              <a:rPr lang="zh-TW" altLang="en-US" dirty="0" smtClean="0"/>
              <a:t>使用函式</a:t>
            </a:r>
            <a:endParaRPr lang="en-US" altLang="zh-TW" dirty="0" smtClean="0"/>
          </a:p>
          <a:p>
            <a:r>
              <a:rPr lang="zh-TW" altLang="en-US" dirty="0" smtClean="0"/>
              <a:t>擷取與角位控制</a:t>
            </a:r>
            <a:endParaRPr lang="en-US" altLang="zh-TW" dirty="0" smtClean="0"/>
          </a:p>
          <a:p>
            <a:r>
              <a:rPr lang="zh-TW" altLang="en-US" dirty="0" smtClean="0"/>
              <a:t>手臂運動控制</a:t>
            </a:r>
            <a:endParaRPr lang="zh-TW" altLang="en-US" dirty="0"/>
          </a:p>
        </p:txBody>
      </p:sp>
      <p:pic>
        <p:nvPicPr>
          <p:cNvPr id="4" name="圖片 3" descr="13285808_1367542669929880_1789929451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537" y="252412"/>
            <a:ext cx="5133975" cy="63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sz="4800" b="1" dirty="0" smtClean="0"/>
              <a:t>影片欣賞</a:t>
            </a:r>
            <a:endParaRPr lang="zh-TW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207</TotalTime>
  <Words>103</Words>
  <Application>Microsoft Office PowerPoint</Application>
  <PresentationFormat>如螢幕大小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都會</vt:lpstr>
      <vt:lpstr>經過PLC控制機械手臂</vt:lpstr>
      <vt:lpstr>實驗儀器：</vt:lpstr>
      <vt:lpstr>功能說明： 實現BCB控制 arduino uno 機械手臂 </vt:lpstr>
      <vt:lpstr>程式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CCD影像監測</dc:title>
  <dc:creator>I41323</dc:creator>
  <cp:lastModifiedBy>x</cp:lastModifiedBy>
  <cp:revision>45</cp:revision>
  <dcterms:created xsi:type="dcterms:W3CDTF">2016-03-07T13:14:43Z</dcterms:created>
  <dcterms:modified xsi:type="dcterms:W3CDTF">2016-05-26T22:18:57Z</dcterms:modified>
</cp:coreProperties>
</file>