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334" r:id="rId3"/>
    <p:sldId id="316" r:id="rId4"/>
    <p:sldId id="331" r:id="rId5"/>
    <p:sldId id="309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FFFF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655" autoAdjust="0"/>
  </p:normalViewPr>
  <p:slideViewPr>
    <p:cSldViewPr>
      <p:cViewPr varScale="1">
        <p:scale>
          <a:sx n="72" d="100"/>
          <a:sy n="72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3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EA103CE-0433-4AA9-8BA6-09744529FF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87672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BC2BC4-6ABA-4BF2-BE93-5FEB39306E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88298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C2BC4-6ABA-4BF2-BE93-5FEB39306E6D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1491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A09A0-0E87-48B7-A473-7715AC6B0C30}" type="slidenum">
              <a:rPr lang="en-US" altLang="zh-TW" smtClean="0">
                <a:solidFill>
                  <a:srgbClr val="000000"/>
                </a:solidFill>
                <a:ea typeface="新細明體" charset="-120"/>
              </a:rPr>
              <a:pPr/>
              <a:t>2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24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charset="-12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7ED16-757D-438C-8EA0-F355B551CD29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78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09E5-7BF9-4FDD-A03F-4432F03240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B1E1-E4E6-4269-A5E6-991E41E8D3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7813" y="557213"/>
            <a:ext cx="2058987" cy="55689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6088" y="557213"/>
            <a:ext cx="6029325" cy="55689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3CB1-2F5D-4073-AF5F-32E7660A5D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B7A3-6924-414A-B0D5-8DFAEECAFA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230B-9418-483E-BCF6-D7524F4D7D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B6D85-287A-45BC-A31E-8EB72BA499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5313-0040-444D-8035-199F89D802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BE5F-C6EC-4517-AE36-A55C9841C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00C80-3C94-46E0-A9BC-330B133E5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745D-1DDE-4032-9991-F3E16EB9F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5305-68F0-40B7-968A-BB81A30E09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378C9C3-88D7-4624-8A20-34F785644A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>
          <a:xfrm>
            <a:off x="1714500" y="928688"/>
            <a:ext cx="5429250" cy="2000250"/>
          </a:xfrm>
        </p:spPr>
        <p:txBody>
          <a:bodyPr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逢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</a:t>
            </a:r>
            <a:b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自動控制工程學系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1" name="矩形 3"/>
          <p:cNvSpPr>
            <a:spLocks noChangeArrowheads="1"/>
          </p:cNvSpPr>
          <p:nvPr/>
        </p:nvSpPr>
        <p:spPr bwMode="auto">
          <a:xfrm>
            <a:off x="1322387" y="2901094"/>
            <a:ext cx="6213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標楷體" pitchFamily="65" charset="-120"/>
                <a:cs typeface="Times New Roman" pitchFamily="18" charset="0"/>
              </a:rPr>
              <a:t>手搖杯機械手臂</a:t>
            </a:r>
            <a:endParaRPr lang="en-US" altLang="zh-TW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副標題 2"/>
          <p:cNvSpPr txBox="1">
            <a:spLocks/>
          </p:cNvSpPr>
          <p:nvPr/>
        </p:nvSpPr>
        <p:spPr>
          <a:xfrm>
            <a:off x="5435600" y="5949950"/>
            <a:ext cx="3436938" cy="650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kumimoji="0" lang="en-US" altLang="zh-TW" sz="2800" b="1" kern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2016/05/31</a:t>
            </a:r>
            <a:endParaRPr kumimoji="0" lang="zh-TW" altLang="en-US" sz="2600" dirty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2267744" y="4005064"/>
            <a:ext cx="4680520" cy="1584176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指導教授：林宸生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研 究 生：陳佩綺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號：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M0306984</a:t>
            </a:r>
          </a:p>
          <a:p>
            <a:pPr>
              <a:buFontTx/>
              <a:buNone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內容版面配置區 10"/>
          <p:cNvSpPr>
            <a:spLocks noGrp="1"/>
          </p:cNvSpPr>
          <p:nvPr>
            <p:ph idx="1"/>
          </p:nvPr>
        </p:nvSpPr>
        <p:spPr>
          <a:xfrm>
            <a:off x="1043608" y="1669039"/>
            <a:ext cx="7380312" cy="3455616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Arduino 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Mega 2560 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控制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板    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Arduino 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擴充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板 </a:t>
            </a:r>
            <a:endParaRPr lang="en-US" altLang="zh-TW" sz="2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機械手臂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	       </a:t>
            </a:r>
            <a:endParaRPr lang="zh-TW" altLang="en-US" sz="2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個人電腦                        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p"/>
            </a:pP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標題 9"/>
          <p:cNvSpPr>
            <a:spLocks noGrp="1"/>
          </p:cNvSpPr>
          <p:nvPr>
            <p:ph type="title"/>
          </p:nvPr>
        </p:nvSpPr>
        <p:spPr>
          <a:xfrm>
            <a:off x="51097" y="768426"/>
            <a:ext cx="9041805" cy="93610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實驗儀器</a:t>
            </a:r>
            <a:r>
              <a:rPr lang="en-US" altLang="zh-TW" sz="32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/>
            </a:r>
            <a:br>
              <a:rPr lang="en-US" altLang="zh-TW" sz="32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</a:b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38" b="5484"/>
          <a:stretch/>
        </p:blipFill>
        <p:spPr>
          <a:xfrm rot="5400000">
            <a:off x="1213784" y="3872750"/>
            <a:ext cx="2828000" cy="273630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699" y="3819967"/>
            <a:ext cx="3779912" cy="28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73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9"/>
          <p:cNvSpPr>
            <a:spLocks noGrp="1"/>
          </p:cNvSpPr>
          <p:nvPr>
            <p:ph type="title"/>
          </p:nvPr>
        </p:nvSpPr>
        <p:spPr>
          <a:xfrm>
            <a:off x="0" y="0"/>
            <a:ext cx="10018713" cy="1752600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實驗構想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手搖杯機械手臂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3" name="內容版面配置區 10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103687"/>
          </a:xfrm>
        </p:spPr>
        <p:txBody>
          <a:bodyPr/>
          <a:lstStyle/>
          <a:p>
            <a:pPr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構想來自手搖飲料店，常常看手搖飲料店都是用人工手搖。但在這自動化的時代，可以利用機械手臂來減輕人的負擔，手也不會因此有職業傷害。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09938"/>
            <a:ext cx="3723878" cy="310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9"/>
          <p:cNvSpPr>
            <a:spLocks noGrp="1"/>
          </p:cNvSpPr>
          <p:nvPr>
            <p:ph type="title"/>
          </p:nvPr>
        </p:nvSpPr>
        <p:spPr>
          <a:xfrm>
            <a:off x="-323850" y="0"/>
            <a:ext cx="10018713" cy="1752600"/>
          </a:xfrm>
        </p:spPr>
        <p:txBody>
          <a:bodyPr/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Video</a:t>
            </a: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sp>
        <p:nvSpPr>
          <p:cNvPr id="6" name="內容版面配置區 10"/>
          <p:cNvSpPr txBox="1">
            <a:spLocks/>
          </p:cNvSpPr>
          <p:nvPr/>
        </p:nvSpPr>
        <p:spPr bwMode="auto">
          <a:xfrm>
            <a:off x="3851920" y="2852936"/>
            <a:ext cx="20882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影片觀看</a:t>
            </a:r>
            <a:endParaRPr kumimoji="1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547813" y="3141663"/>
            <a:ext cx="6408737" cy="305593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altLang="zh-TW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全真粗圓體"/>
        <a:cs typeface=""/>
      </a:majorFont>
      <a:minorFont>
        <a:latin typeface="Arial"/>
        <a:ea typeface="全真粗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57</Words>
  <Application>Microsoft Office PowerPoint</Application>
  <PresentationFormat>如螢幕大小 (4:3)</PresentationFormat>
  <Paragraphs>19</Paragraphs>
  <Slides>5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預設簡報設計</vt:lpstr>
      <vt:lpstr>逢   甲   大   學 自動控制工程學系   </vt:lpstr>
      <vt:lpstr>實驗儀器 </vt:lpstr>
      <vt:lpstr>實驗構想-手搖杯機械手臂</vt:lpstr>
      <vt:lpstr>Video</vt:lpstr>
      <vt:lpstr>投影片 5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逢甲大學</dc:title>
  <dc:creator>Customer</dc:creator>
  <cp:lastModifiedBy>x</cp:lastModifiedBy>
  <cp:revision>322</cp:revision>
  <cp:lastPrinted>2015-12-29T03:50:33Z</cp:lastPrinted>
  <dcterms:created xsi:type="dcterms:W3CDTF">2007-03-06T02:10:17Z</dcterms:created>
  <dcterms:modified xsi:type="dcterms:W3CDTF">2016-06-07T08:34:49Z</dcterms:modified>
</cp:coreProperties>
</file>