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5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099CB7-1389-44F4-9DB6-A93D9CC94F40}" type="datetimeFigureOut">
              <a:rPr lang="zh-TW" altLang="en-US" smtClean="0"/>
              <a:pPr/>
              <a:t>2016/5/27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8EA206-337F-41EE-BE30-3FC45C16B1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458200" cy="1470025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膚色</a:t>
            </a:r>
            <a:r>
              <a:rPr lang="zh-TW" altLang="en-US" dirty="0" smtClean="0"/>
              <a:t>追蹤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指導老師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林宸生老師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學生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李志偉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實驗目的：</a:t>
            </a:r>
            <a:endParaRPr lang="zh-TW" altLang="zh-TW" dirty="0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56032">
              <a:lnSpc>
                <a:spcPct val="140000"/>
              </a:lnSpc>
              <a:buClr>
                <a:schemeClr val="accent3"/>
              </a:buClr>
              <a:buFont typeface="Georgia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電腦與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</a:rPr>
              <a:t>CCD</a:t>
            </a: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間之連線監控。 </a:t>
            </a:r>
          </a:p>
          <a:p>
            <a:pPr marL="365760" lvl="1" indent="-256032">
              <a:lnSpc>
                <a:spcPct val="140000"/>
              </a:lnSpc>
              <a:buClr>
                <a:schemeClr val="accent3"/>
              </a:buClr>
              <a:buFont typeface="Georgia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設計人機介面來控制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</a:rPr>
              <a:t>CCD</a:t>
            </a: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的動作，將影像拉近拉遠和上下左右移動的控制。  </a:t>
            </a:r>
          </a:p>
          <a:p>
            <a:pPr marL="365760" lvl="1" indent="-256032">
              <a:lnSpc>
                <a:spcPct val="140000"/>
              </a:lnSpc>
              <a:buClr>
                <a:schemeClr val="accent3"/>
              </a:buClr>
              <a:buFont typeface="Georgia"/>
              <a:buChar char="•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透過通訊控制碼將軟硬體做連接控制。</a:t>
            </a:r>
          </a:p>
          <a:p>
            <a:pPr>
              <a:lnSpc>
                <a:spcPct val="130000"/>
              </a:lnSpc>
            </a:pPr>
            <a:endParaRPr lang="zh-TW" altLang="en-US" dirty="0" smtClean="0">
              <a:latin typeface="+mn-ea"/>
            </a:endParaRPr>
          </a:p>
          <a:p>
            <a:endParaRPr lang="zh-TW" altLang="zh-TW" dirty="0" smtClean="0">
              <a:latin typeface="+mn-ea"/>
            </a:endParaRPr>
          </a:p>
          <a:p>
            <a:endParaRPr lang="zh-TW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</a:rPr>
              <a:t>功能說明</a:t>
            </a:r>
            <a:r>
              <a:rPr lang="zh-TW" altLang="zh-TW" b="1" dirty="0" smtClean="0">
                <a:latin typeface="+mj-ea"/>
              </a:rPr>
              <a:t>：</a:t>
            </a:r>
            <a:r>
              <a:rPr lang="en-US" altLang="zh-TW" dirty="0" smtClean="0"/>
              <a:t> SONY CCD </a:t>
            </a:r>
            <a:r>
              <a:rPr lang="zh-TW" altLang="en-US" dirty="0" smtClean="0"/>
              <a:t>膚色追蹤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透過影像處理辨識出膚色區塊，並計算出其中心點，利用該點座標來控制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SONY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CCD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，使中心點位於畫面中心。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實驗儀器：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70000"/>
              <a:defRPr/>
            </a:pPr>
            <a:r>
              <a:rPr lang="en-US" altLang="zh-TW" dirty="0" smtClean="0"/>
              <a:t>Sony Color </a:t>
            </a:r>
            <a:r>
              <a:rPr lang="en-US" altLang="zh-TW" dirty="0" err="1" smtClean="0"/>
              <a:t>Viedeo</a:t>
            </a:r>
            <a:r>
              <a:rPr lang="en-US" altLang="zh-TW" dirty="0" smtClean="0"/>
              <a:t> Camera EVI-D100              </a:t>
            </a:r>
            <a:endParaRPr lang="zh-TW" altLang="en-US" dirty="0" smtClean="0"/>
          </a:p>
          <a:p>
            <a:pPr>
              <a:buSzPct val="70000"/>
              <a:defRPr/>
            </a:pPr>
            <a:r>
              <a:rPr lang="en-US" altLang="zh-TW" dirty="0" smtClean="0"/>
              <a:t>VISCA To RS232 </a:t>
            </a:r>
            <a:r>
              <a:rPr lang="zh-TW" altLang="en-US" dirty="0" smtClean="0"/>
              <a:t>傳輸線</a:t>
            </a:r>
            <a:endParaRPr lang="en-US" altLang="zh-TW" dirty="0" smtClean="0"/>
          </a:p>
          <a:p>
            <a:pPr>
              <a:buSzPct val="70000"/>
              <a:defRPr/>
            </a:pPr>
            <a:r>
              <a:rPr lang="zh-TW" altLang="en-US" dirty="0" smtClean="0"/>
              <a:t>影像擷取卡</a:t>
            </a:r>
            <a:r>
              <a:rPr lang="en-US" altLang="zh-TW" dirty="0" smtClean="0"/>
              <a:t>C200 Pro</a:t>
            </a:r>
            <a:endParaRPr lang="zh-TW" altLang="en-US" dirty="0" smtClean="0"/>
          </a:p>
          <a:p>
            <a:pPr>
              <a:buSzPct val="70000"/>
              <a:defRPr/>
            </a:pPr>
            <a:r>
              <a:rPr lang="zh-TW" altLang="en-US" dirty="0" smtClean="0"/>
              <a:t>個人電腦 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</a:t>
            </a:r>
            <a:r>
              <a:rPr lang="en-US" altLang="zh-TW" dirty="0" smtClean="0"/>
              <a:t>Borland C++ Builder </a:t>
            </a:r>
            <a:r>
              <a:rPr lang="zh-TW" altLang="en-US" dirty="0" smtClean="0"/>
              <a:t>軟體</a:t>
            </a:r>
            <a:r>
              <a:rPr lang="en-US" altLang="zh-TW" dirty="0" smtClean="0"/>
              <a:t>)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SONY</a:t>
            </a:r>
            <a:r>
              <a:rPr lang="zh-TW" altLang="en-US" dirty="0" smtClean="0"/>
              <a:t> </a:t>
            </a:r>
            <a:r>
              <a:rPr lang="en-US" altLang="zh-TW" dirty="0" smtClean="0"/>
              <a:t>CCD</a:t>
            </a:r>
            <a:r>
              <a:rPr lang="zh-TW" altLang="en-US" dirty="0" smtClean="0"/>
              <a:t> 視角基本控制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000" dirty="0" smtClean="0"/>
              <a:t>控制</a:t>
            </a:r>
            <a:r>
              <a:rPr lang="en-US" altLang="zh-TW" sz="3000" dirty="0" smtClean="0"/>
              <a:t>CCD</a:t>
            </a:r>
            <a:r>
              <a:rPr lang="zh-TW" altLang="en-US" sz="3000" dirty="0" smtClean="0"/>
              <a:t>視角往右移動</a:t>
            </a:r>
          </a:p>
          <a:p>
            <a:r>
              <a:rPr lang="zh-TW" altLang="en-US" sz="3000" dirty="0" smtClean="0"/>
              <a:t>     </a:t>
            </a:r>
            <a:r>
              <a:rPr lang="en-US" altLang="zh-TW" sz="3000" dirty="0" err="1" smtClean="0"/>
              <a:t>m_ptz</a:t>
            </a:r>
            <a:r>
              <a:rPr lang="en-US" altLang="zh-TW" sz="3000" dirty="0" smtClean="0"/>
              <a:t>-&gt;Go(GO_RIGHT,10,10);</a:t>
            </a:r>
          </a:p>
          <a:p>
            <a:r>
              <a:rPr lang="zh-TW" altLang="en-US" sz="3000" dirty="0" smtClean="0"/>
              <a:t>控制</a:t>
            </a:r>
            <a:r>
              <a:rPr lang="en-US" altLang="zh-TW" sz="3000" dirty="0" smtClean="0"/>
              <a:t>CCD</a:t>
            </a:r>
            <a:r>
              <a:rPr lang="zh-TW" altLang="en-US" sz="3000" dirty="0" smtClean="0"/>
              <a:t>視角往左移動</a:t>
            </a:r>
          </a:p>
          <a:p>
            <a:r>
              <a:rPr lang="zh-TW" altLang="en-US" sz="3000" dirty="0" smtClean="0"/>
              <a:t>     </a:t>
            </a:r>
            <a:r>
              <a:rPr lang="en-US" altLang="zh-TW" sz="3000" dirty="0" err="1" smtClean="0"/>
              <a:t>m_ptz</a:t>
            </a:r>
            <a:r>
              <a:rPr lang="en-US" altLang="zh-TW" sz="3000" dirty="0" smtClean="0"/>
              <a:t>-&gt;Go(GO_LEFT,10,10);</a:t>
            </a:r>
          </a:p>
          <a:p>
            <a:r>
              <a:rPr lang="zh-TW" altLang="en-US" sz="3000" dirty="0" smtClean="0"/>
              <a:t>控制</a:t>
            </a:r>
            <a:r>
              <a:rPr lang="en-US" altLang="zh-TW" sz="3000" dirty="0" smtClean="0"/>
              <a:t>CCD</a:t>
            </a:r>
            <a:r>
              <a:rPr lang="zh-TW" altLang="en-US" sz="3000" dirty="0" smtClean="0"/>
              <a:t>視角往下移動</a:t>
            </a:r>
          </a:p>
          <a:p>
            <a:r>
              <a:rPr lang="zh-TW" altLang="en-US" sz="3000" dirty="0" smtClean="0"/>
              <a:t>     </a:t>
            </a:r>
            <a:r>
              <a:rPr lang="en-US" altLang="zh-TW" sz="3000" dirty="0" err="1" smtClean="0"/>
              <a:t>m_ptz</a:t>
            </a:r>
            <a:r>
              <a:rPr lang="en-US" altLang="zh-TW" sz="3000" dirty="0" smtClean="0"/>
              <a:t>-&gt;Go(GO_DOWN,10,10);</a:t>
            </a:r>
          </a:p>
          <a:p>
            <a:r>
              <a:rPr lang="zh-TW" altLang="en-US" sz="3000" dirty="0" smtClean="0"/>
              <a:t>控制</a:t>
            </a:r>
            <a:r>
              <a:rPr lang="en-US" altLang="zh-TW" sz="3000" dirty="0" smtClean="0"/>
              <a:t>CCD</a:t>
            </a:r>
            <a:r>
              <a:rPr lang="zh-TW" altLang="en-US" sz="3000" dirty="0" smtClean="0"/>
              <a:t>視角往上移動</a:t>
            </a:r>
          </a:p>
          <a:p>
            <a:r>
              <a:rPr lang="zh-TW" altLang="en-US" sz="3000" dirty="0" smtClean="0"/>
              <a:t>     </a:t>
            </a:r>
            <a:r>
              <a:rPr lang="en-US" altLang="zh-TW" sz="3000" dirty="0" err="1" smtClean="0"/>
              <a:t>m_ptz</a:t>
            </a:r>
            <a:r>
              <a:rPr lang="en-US" altLang="zh-TW" sz="3000" dirty="0" smtClean="0"/>
              <a:t>-&gt;Go(GO_UP,10,10);</a:t>
            </a:r>
          </a:p>
          <a:p>
            <a:r>
              <a:rPr lang="zh-TW" altLang="en-US" sz="3000" dirty="0" smtClean="0"/>
              <a:t>控制</a:t>
            </a:r>
            <a:r>
              <a:rPr lang="en-US" altLang="zh-TW" sz="3000" dirty="0" smtClean="0"/>
              <a:t>CCD</a:t>
            </a:r>
            <a:r>
              <a:rPr lang="zh-TW" altLang="en-US" sz="3000" dirty="0" smtClean="0"/>
              <a:t>視角停止移動</a:t>
            </a:r>
          </a:p>
          <a:p>
            <a:r>
              <a:rPr lang="zh-TW" altLang="en-US" sz="3000" dirty="0" smtClean="0"/>
              <a:t>     </a:t>
            </a:r>
            <a:r>
              <a:rPr lang="en-US" altLang="zh-TW" sz="3000" dirty="0" err="1" smtClean="0"/>
              <a:t>m_ptz</a:t>
            </a:r>
            <a:r>
              <a:rPr lang="en-US" altLang="zh-TW" sz="3000" dirty="0" smtClean="0"/>
              <a:t>-&gt;</a:t>
            </a:r>
            <a:r>
              <a:rPr lang="en-US" altLang="zh-TW" sz="3000" dirty="0" err="1" smtClean="0"/>
              <a:t>GotoStop</a:t>
            </a:r>
            <a:r>
              <a:rPr lang="en-US" altLang="zh-TW" sz="3000" dirty="0" smtClean="0"/>
              <a:t>();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TW" sz="6600" dirty="0" smtClean="0"/>
          </a:p>
          <a:p>
            <a:pPr algn="ctr">
              <a:buNone/>
            </a:pPr>
            <a:r>
              <a:rPr lang="zh-TW" altLang="en-US" sz="6600" dirty="0" smtClean="0"/>
              <a:t>影片觀賞</a:t>
            </a:r>
            <a:endParaRPr lang="zh-TW" alt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178</TotalTime>
  <Words>175</Words>
  <Application>Microsoft Office PowerPoint</Application>
  <PresentationFormat>如螢幕大小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都會</vt:lpstr>
      <vt:lpstr> 膚色追蹤</vt:lpstr>
      <vt:lpstr>實驗目的：</vt:lpstr>
      <vt:lpstr>功能說明： SONY CCD 膚色追蹤</vt:lpstr>
      <vt:lpstr>實驗儀器：</vt:lpstr>
      <vt:lpstr>SONY CCD 視角基本控制</vt:lpstr>
      <vt:lpstr>投影片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CCD影像監測</dc:title>
  <dc:creator>I41323</dc:creator>
  <cp:lastModifiedBy>x</cp:lastModifiedBy>
  <cp:revision>43</cp:revision>
  <dcterms:created xsi:type="dcterms:W3CDTF">2016-03-07T13:14:43Z</dcterms:created>
  <dcterms:modified xsi:type="dcterms:W3CDTF">2016-05-26T22:18:50Z</dcterms:modified>
</cp:coreProperties>
</file>