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58" r:id="rId4"/>
    <p:sldId id="280" r:id="rId5"/>
    <p:sldId id="283" r:id="rId6"/>
    <p:sldId id="282" r:id="rId7"/>
    <p:sldId id="279" r:id="rId8"/>
  </p:sldIdLst>
  <p:sldSz cx="9144000" cy="6858000" type="screen4x3"/>
  <p:notesSz cx="6858000" cy="9144000"/>
  <p:embeddedFontLst>
    <p:embeddedFont>
      <p:font typeface="標楷體" pitchFamily="65" charset="-120"/>
      <p:regular r:id="rId10"/>
    </p:embeddedFont>
    <p:embeddedFont>
      <p:font typeface="Roboto Slab" charset="0"/>
      <p:regular r:id="rId11"/>
      <p:bold r:id="rId12"/>
    </p:embeddedFont>
    <p:embeddedFont>
      <p:font typeface="Source Sans Pr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4B34BDD-2378-4517-828E-E9FC6519B076}">
  <a:tblStyle styleId="{B4B34BDD-2378-4517-828E-E9FC6519B07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732507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31640" y="1360350"/>
            <a:ext cx="7632848" cy="20686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自動化專題設計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爬梯機器人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>
          <a:xfrm>
            <a:off x="2411760" y="4725144"/>
            <a:ext cx="6552728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6000" b="1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指導老師：林宸生 教授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協助指導：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陳佩綺 學姊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學生：林宜盈</a:t>
            </a:r>
            <a:endParaRPr lang="e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68555" y="620688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endParaRPr lang="e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768555" y="1844824"/>
            <a:ext cx="6927899" cy="3444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26323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動機</a:t>
            </a:r>
            <a:endParaRPr lang="en-US" altLang="zh-TW" sz="2800" b="1" dirty="0" smtClean="0">
              <a:solidFill>
                <a:srgbClr val="263238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285750" lvl="0" indent="-285750" rtl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26323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目的</a:t>
            </a:r>
            <a:endParaRPr lang="en-US" altLang="zh-TW" sz="2800" b="1" dirty="0" smtClean="0">
              <a:solidFill>
                <a:srgbClr val="263238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26323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實驗儀器</a:t>
            </a:r>
            <a:endParaRPr lang="en-US" altLang="zh-TW" sz="2800" b="1" dirty="0" smtClean="0">
              <a:solidFill>
                <a:srgbClr val="263238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  <a:p>
            <a:pPr marL="285750" lvl="0" indent="-285750" rtl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26323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Source Sans Pro"/>
                <a:sym typeface="Source Sans Pro"/>
              </a:rPr>
              <a:t>影片</a:t>
            </a:r>
            <a:endParaRPr lang="en" sz="2800" b="1" dirty="0">
              <a:solidFill>
                <a:srgbClr val="263238"/>
              </a:solidFill>
              <a:latin typeface="標楷體" panose="03000509000000000000" pitchFamily="65" charset="-120"/>
              <a:ea typeface="標楷體" panose="03000509000000000000" pitchFamily="65" charset="-120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1637500" y="587125"/>
            <a:ext cx="5642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endParaRPr lang="e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4294967295"/>
          </p:nvPr>
        </p:nvSpPr>
        <p:spPr>
          <a:xfrm>
            <a:off x="1637500" y="2060848"/>
            <a:ext cx="7326988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行動不便的人使用輪椅時多處景點都是階梯</a:t>
            </a:r>
            <a:endParaRPr lang="en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0" name="Shape 80"/>
          <p:cNvCxnSpPr/>
          <p:nvPr/>
        </p:nvCxnSpPr>
        <p:spPr>
          <a:xfrm>
            <a:off x="6939075" y="5244825"/>
            <a:ext cx="145799" cy="5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7419811" y="4970089"/>
            <a:ext cx="289500" cy="396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26" name="Picture 2" descr="http://www.nytex.com.tw/images/app/picea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31" y="3583377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share.photo.xuite.net/barrierfreekb/1185650/17302420/939090876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83377"/>
            <a:ext cx="3348838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 idx="4294967295"/>
          </p:nvPr>
        </p:nvSpPr>
        <p:spPr>
          <a:xfrm>
            <a:off x="1637500" y="587125"/>
            <a:ext cx="5642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endParaRPr lang="e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4294967295"/>
          </p:nvPr>
        </p:nvSpPr>
        <p:spPr>
          <a:xfrm>
            <a:off x="899592" y="2060848"/>
            <a:ext cx="7632848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57150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使用上樓梯機器人方式解決殘障人士的不便</a:t>
            </a:r>
            <a:endParaRPr lang="en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0" name="Shape 80"/>
          <p:cNvCxnSpPr/>
          <p:nvPr/>
        </p:nvCxnSpPr>
        <p:spPr>
          <a:xfrm>
            <a:off x="6939075" y="5244825"/>
            <a:ext cx="145799" cy="5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7419811" y="4970089"/>
            <a:ext cx="289500" cy="3963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7636225" y="4669275"/>
            <a:ext cx="802500" cy="2594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050" name="Picture 2" descr="D:\FCU\自動化專題\1060427\60346035345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31" y="2869275"/>
            <a:ext cx="2698782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CU\自動化專題\1060427\6034604053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75" y="2869275"/>
            <a:ext cx="2698783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FCU\自動化專題\1060427\60346038293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9275"/>
            <a:ext cx="2698783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09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41148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96830"/>
            <a:ext cx="4151312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76"/>
          <p:cNvSpPr txBox="1">
            <a:spLocks/>
          </p:cNvSpPr>
          <p:nvPr/>
        </p:nvSpPr>
        <p:spPr>
          <a:xfrm>
            <a:off x="1637500" y="587125"/>
            <a:ext cx="56420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實驗儀器</a:t>
            </a:r>
            <a:endParaRPr lang="e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Shape 77"/>
          <p:cNvSpPr txBox="1">
            <a:spLocks/>
          </p:cNvSpPr>
          <p:nvPr/>
        </p:nvSpPr>
        <p:spPr>
          <a:xfrm>
            <a:off x="899592" y="2133624"/>
            <a:ext cx="7632848" cy="3599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內建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16MB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記憶體。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64 MB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內存空間，並有可外插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micro SD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卡的插槽，最大可支援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32G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的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micro SD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卡。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具有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4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個輸入端與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4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個輸出端。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單色螢幕解析度為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178 x 128 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像素。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可與</a:t>
            </a:r>
            <a:r>
              <a:rPr lang="en-US" altLang="zh-TW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iOS / Android / Windows</a:t>
            </a:r>
            <a:r>
              <a:rPr lang="zh-TW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等手機或平板電腦裝置遙控或互動。</a:t>
            </a:r>
          </a:p>
        </p:txBody>
      </p:sp>
    </p:spTree>
    <p:extLst>
      <p:ext uri="{BB962C8B-B14F-4D97-AF65-F5344CB8AC3E}">
        <p14:creationId xmlns="" xmlns:p14="http://schemas.microsoft.com/office/powerpoint/2010/main" val="34960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 txBox="1">
            <a:spLocks/>
          </p:cNvSpPr>
          <p:nvPr/>
        </p:nvSpPr>
        <p:spPr>
          <a:xfrm>
            <a:off x="1637500" y="0"/>
            <a:ext cx="56420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endParaRPr lang="e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556792"/>
            <a:ext cx="5630863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29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4294967295"/>
          </p:nvPr>
        </p:nvSpPr>
        <p:spPr>
          <a:xfrm>
            <a:off x="457200" y="1772816"/>
            <a:ext cx="8192399" cy="20836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zh-TW" sz="6000" b="1" dirty="0" smtClean="0">
                <a:solidFill>
                  <a:srgbClr val="0091EA"/>
                </a:solidFill>
                <a:highlight>
                  <a:srgbClr val="ECEFF1"/>
                </a:highlight>
                <a:latin typeface="Roboto Slab"/>
                <a:ea typeface="Roboto Slab"/>
                <a:cs typeface="Roboto Slab"/>
                <a:sym typeface="Roboto Slab"/>
              </a:rPr>
              <a:t>Q&amp;A</a:t>
            </a:r>
            <a:endParaRPr lang="en" sz="6000" dirty="0">
              <a:highlight>
                <a:srgbClr val="ECEFF1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123</Words>
  <Application>Microsoft Office PowerPoint</Application>
  <PresentationFormat>如螢幕大小 (4:3)</PresentationFormat>
  <Paragraphs>21</Paragraphs>
  <Slides>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Arial</vt:lpstr>
      <vt:lpstr>新細明體</vt:lpstr>
      <vt:lpstr>標楷體</vt:lpstr>
      <vt:lpstr>Roboto Slab</vt:lpstr>
      <vt:lpstr>Source Sans Pro</vt:lpstr>
      <vt:lpstr>Wingdings</vt:lpstr>
      <vt:lpstr>Times New Roman</vt:lpstr>
      <vt:lpstr>Cordelia template</vt:lpstr>
      <vt:lpstr>自動化專題設計 爬梯機器人</vt:lpstr>
      <vt:lpstr>目錄</vt:lpstr>
      <vt:lpstr>動機</vt:lpstr>
      <vt:lpstr>目的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自動化專題設計  DS Actuator of Slider控制</dc:title>
  <cp:lastModifiedBy>Administrator</cp:lastModifiedBy>
  <cp:revision>29</cp:revision>
  <dcterms:modified xsi:type="dcterms:W3CDTF">2017-05-11T11:32:46Z</dcterms:modified>
</cp:coreProperties>
</file>