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64" r:id="rId3"/>
    <p:sldId id="268" r:id="rId4"/>
    <p:sldId id="269" r:id="rId5"/>
    <p:sldId id="267" r:id="rId6"/>
    <p:sldId id="270" r:id="rId7"/>
    <p:sldId id="265" r:id="rId8"/>
    <p:sldId id="266" r:id="rId9"/>
    <p:sldId id="271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FD8A8-4CBB-42D9-A49A-120EDC8D8B4B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A30B-5579-4408-A46C-E44E86D3452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9211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https://www.youtube.com/watch?v=0lSYs0rEESg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7A30B-5579-4408-A46C-E44E86D3452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849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537A94-4001-4253-B67F-3FD7EB367D8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078ABA4-9C36-4B3E-B873-05450111B965}" type="datetimeFigureOut">
              <a:rPr lang="zh-TW" altLang="en-US" smtClean="0"/>
              <a:pPr/>
              <a:t>2017/3/25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taivs.tp.edu.tw/topic/upload/105/G105B10/105_b10.pdf" TargetMode="External"/><Relationship Id="rId2" Type="http://schemas.openxmlformats.org/officeDocument/2006/relationships/hyperlink" Target="http://mindcuber.com/mindcub3r/mindcub3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543800" cy="1934071"/>
          </a:xfrm>
        </p:spPr>
        <p:txBody>
          <a:bodyPr/>
          <a:lstStyle/>
          <a:p>
            <a:pPr algn="ctr"/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自動化專題報告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EV3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應用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解開魔術方塊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6461760" cy="1512168"/>
          </a:xfrm>
        </p:spPr>
        <p:txBody>
          <a:bodyPr>
            <a:normAutofit lnSpcReduction="10000"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學生姓名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陳伯群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指導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老師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林宸生 老師</a:t>
            </a:r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協助指導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陳佩綺 學姊</a:t>
            </a:r>
            <a:endParaRPr lang="zh-TW" altLang="en-US" sz="28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5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動機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實驗設備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實驗結果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參考文獻 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1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動機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84183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643" y="1556792"/>
            <a:ext cx="4168140" cy="30856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856095"/>
            <a:ext cx="4248472" cy="28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326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向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David </a:t>
            </a:r>
            <a:r>
              <a:rPr lang="en-US" altLang="zh-TW" b="1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Gilday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致敬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965" y="1600200"/>
            <a:ext cx="8244897" cy="517536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打造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了一臺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MindCub3r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機器人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，由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一臺樂高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EV3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Mindstorms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機器人建造而成，而且能夠解開魔術方塊。機器人先用色彩感測器掃描魔術方塊的每一面，接著伺服裝置會旋轉魔術方塊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，完成成品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57600"/>
            <a:ext cx="40324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65" y="3257600"/>
            <a:ext cx="4320480" cy="339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812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6200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實驗設備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程式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6408"/>
            <a:ext cx="8532440" cy="5949280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85" y="3861048"/>
            <a:ext cx="5328592" cy="145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452" y="5453844"/>
            <a:ext cx="5328592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1514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23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魔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方準備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59531" y="3032958"/>
            <a:ext cx="3960441" cy="33123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36981" y="2677963"/>
            <a:ext cx="3960439" cy="4022366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不可顏色太相近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會有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誤判。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白色的立方體，可能會有誤判。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26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結果 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61003" y="623373"/>
            <a:ext cx="4757898" cy="7056784"/>
          </a:xfrm>
        </p:spPr>
      </p:pic>
    </p:spTree>
    <p:extLst>
      <p:ext uri="{BB962C8B-B14F-4D97-AF65-F5344CB8AC3E}">
        <p14:creationId xmlns:p14="http://schemas.microsoft.com/office/powerpoint/2010/main" xmlns="" val="304344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成果影片 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96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參考文獻 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How to build MindCub3r for LEGO MINDSTORMS 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EV3</a:t>
            </a: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2"/>
              </a:rPr>
              <a:t>mindcuber.com/mindcub3r/mindcub3r.html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EV3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解 魔 術 方 塊 機 器 人</a:t>
            </a:r>
            <a:endParaRPr lang="en-US" altLang="zh-TW" dirty="0">
              <a:latin typeface="標楷體" pitchFamily="65" charset="-120"/>
              <a:ea typeface="標楷體" pitchFamily="65" charset="-120"/>
              <a:hlinkClick r:id="rId3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altLang="zh-TW" dirty="0" smtClean="0">
                <a:latin typeface="Times New Roman" pitchFamily="18" charset="0"/>
                <a:cs typeface="Times New Roman" pitchFamily="18" charset="0"/>
                <a:hlinkClick r:id="rId3"/>
              </a:rPr>
              <a:t>info.taivs.tp.edu.tw/topic/upload/105/G105B10/105_b10.pdf</a:t>
            </a: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秒內還原魔術方塊　幹掉世界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冠軍</a:t>
            </a:r>
            <a:endParaRPr lang="en-US" altLang="zh-TW" dirty="0" smtClean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://www.appledaily.com.tw/realtimenews/article/new/20140222/349224/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167</TotalTime>
  <Words>146</Words>
  <Application>Microsoft Office PowerPoint</Application>
  <PresentationFormat>如螢幕大小 (4:3)</PresentationFormat>
  <Paragraphs>27</Paragraphs>
  <Slides>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相鄰</vt:lpstr>
      <vt:lpstr>自動化專題報告 EV3應用--解開魔術方塊</vt:lpstr>
      <vt:lpstr>目錄</vt:lpstr>
      <vt:lpstr>動機</vt:lpstr>
      <vt:lpstr>向David Gilday致敬</vt:lpstr>
      <vt:lpstr>實驗設備-程式</vt:lpstr>
      <vt:lpstr>魔方準備</vt:lpstr>
      <vt:lpstr>結果 </vt:lpstr>
      <vt:lpstr>成果影片 </vt:lpstr>
      <vt:lpstr>參考文獻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自動化專題報告</dc:title>
  <dc:creator>user</dc:creator>
  <cp:lastModifiedBy>x</cp:lastModifiedBy>
  <cp:revision>32</cp:revision>
  <dcterms:created xsi:type="dcterms:W3CDTF">2017-03-09T17:58:56Z</dcterms:created>
  <dcterms:modified xsi:type="dcterms:W3CDTF">2017-03-25T10:36:08Z</dcterms:modified>
</cp:coreProperties>
</file>