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4" r:id="rId3"/>
    <p:sldId id="272" r:id="rId4"/>
    <p:sldId id="267" r:id="rId5"/>
    <p:sldId id="273" r:id="rId6"/>
    <p:sldId id="266" r:id="rId7"/>
    <p:sldId id="274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FD8A8-4CBB-42D9-A49A-120EDC8D8B4B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A30B-5579-4408-A46C-E44E86D345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9211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78ABA4-9C36-4B3E-B873-05450111B965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iwaniot.com.tw/shop/module-sensor/%E6%BA%AB%E5%BA%A6%E6%BF%95%E5%BA%A6%E5%82%B3%E6%84%9F%E5%99%A8/water-sensor-%E6%B0%B4%E4%BD%8D%E6%84%9F%E6%B8%AC%E5%99%A8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831832" cy="1934071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自動化專題報告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灌溉系統之水位控制</a:t>
            </a:r>
            <a:endParaRPr lang="zh-TW" altLang="en-US" sz="40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6461760" cy="1512168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學生姓名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陳伯群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指導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林宸生 老師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協助指導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李志偉 學長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5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動機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目的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實驗設備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實驗結果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參考文獻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1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動機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目的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792"/>
            <a:ext cx="2325684" cy="23042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15567"/>
            <a:ext cx="4464496" cy="23042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15567"/>
            <a:ext cx="3456384" cy="230425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7792"/>
            <a:ext cx="3456384" cy="23042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96" y="1707792"/>
            <a:ext cx="2138812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2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38195"/>
            <a:ext cx="2386765" cy="151980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139">
            <a:off x="6362121" y="686357"/>
            <a:ext cx="1484263" cy="1262573"/>
          </a:xfrm>
          <a:prstGeom prst="rect">
            <a:avLst/>
          </a:prstGeom>
        </p:spPr>
      </p:pic>
      <p:pic>
        <p:nvPicPr>
          <p:cNvPr id="21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592889" cy="327037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實驗設備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PLC+Arduino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89240"/>
            <a:ext cx="1752669" cy="1268760"/>
          </a:xfrm>
          <a:prstGeom prst="rect">
            <a:avLst/>
          </a:prstGeom>
        </p:spPr>
      </p:pic>
      <p:sp>
        <p:nvSpPr>
          <p:cNvPr id="8" name="加號 7"/>
          <p:cNvSpPr/>
          <p:nvPr/>
        </p:nvSpPr>
        <p:spPr>
          <a:xfrm>
            <a:off x="4067944" y="5877272"/>
            <a:ext cx="767612" cy="710938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3419872" y="4725144"/>
            <a:ext cx="479580" cy="590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932040" y="5085184"/>
            <a:ext cx="720080" cy="590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5004048" y="1700809"/>
            <a:ext cx="1605009" cy="115212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1888054" cy="12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線接點 14"/>
          <p:cNvCxnSpPr/>
          <p:nvPr/>
        </p:nvCxnSpPr>
        <p:spPr>
          <a:xfrm flipH="1" flipV="1">
            <a:off x="755576" y="2060848"/>
            <a:ext cx="576064" cy="7920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23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Water Sensor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水位感測器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是一款簡單易用、性價比較高的水位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水滴識別檢測傳感器，其是通過具有一系列的暴露的平行導線線跡測量其水滴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水量大小從而判斷水位。輕鬆完成水量到模擬信號的轉換，輸出的模擬值可以直接被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Arduino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開發板讀取，達到水位報警的功效。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8" name="Picture 4" descr="D:\C-DATA\Desktop\02_89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2520280" cy="1872208"/>
          </a:xfrm>
          <a:prstGeom prst="rect">
            <a:avLst/>
          </a:prstGeom>
          <a:noFill/>
        </p:spPr>
      </p:pic>
      <p:pic>
        <p:nvPicPr>
          <p:cNvPr id="1027" name="Picture 3" descr="D:\C-DATA\Desktop\sku_22829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013176"/>
            <a:ext cx="1633364" cy="163336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42484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3851920" y="573325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因為盒子高度為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4cm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，將水位感測器所讀到的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的值，轉換為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4cm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，顯示出來。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6200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影片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灌溉系統之水位控制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96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參考文獻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台灣物聯科技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Water Sensor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水位感測器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  <a:cs typeface="Times New Roman" pitchFamily="18" charset="0"/>
              <a:hlinkClick r:id="rId2"/>
            </a:endParaRPr>
          </a:p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https://www.taiwaniot.com.tw/shop/module-sensor/%E6%BA%AB%E5%BA%A6%E6%BF%95%E5%BA%A6%E5%82%B3%E6%84%9F%E5%99%A8/water-sensor-%E6%B0%B4%E4%BD%8D%E6%84%9F%E6%B8%AC%E5%99%A8/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巡田水相關圖片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https://www.google.com.tw/search?rlz=1C1GIWA_enTW652TW652&amp;biw=1097&amp;bih=515&amp;tbm=isch&amp;sa=1&amp;q=%E5%B7%A1%E7%94%B0%E6%B0%B4&amp;oq=%E5%B7%A1%E7%94%B0%E6%B0%B4&amp;gs_l=img.3..0j0i24k1l2.2650.4120.0.4551.4.4.0.0.0.0.43.140.4.4.0....0...1.1j4.64.img..0.4.140.AvBcoAVO04Q</a:t>
            </a:r>
          </a:p>
          <a:p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388</TotalTime>
  <Words>189</Words>
  <Application>Microsoft Office PowerPoint</Application>
  <PresentationFormat>如螢幕大小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相鄰</vt:lpstr>
      <vt:lpstr>自動化專題報告 灌溉系統之水位控制</vt:lpstr>
      <vt:lpstr>目錄</vt:lpstr>
      <vt:lpstr>動機&amp;目的</vt:lpstr>
      <vt:lpstr>實驗設備-PLC+Arduino</vt:lpstr>
      <vt:lpstr>Water Sensor 水位感測器</vt:lpstr>
      <vt:lpstr>影片-灌溉系統之水位控制</vt:lpstr>
      <vt:lpstr>參考文獻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自動化專題報告</dc:title>
  <dc:creator>user</dc:creator>
  <cp:lastModifiedBy>Administrator</cp:lastModifiedBy>
  <cp:revision>61</cp:revision>
  <dcterms:created xsi:type="dcterms:W3CDTF">2017-03-09T17:58:56Z</dcterms:created>
  <dcterms:modified xsi:type="dcterms:W3CDTF">2017-05-16T09:01:58Z</dcterms:modified>
</cp:coreProperties>
</file>