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7" r:id="rId5"/>
    <p:sldId id="266" r:id="rId6"/>
    <p:sldId id="26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78ABA4-9C36-4B3E-B873-05450111B965}" type="datetimeFigureOut">
              <a:rPr lang="zh-TW" altLang="en-US" smtClean="0"/>
              <a:pPr/>
              <a:t>2017/4/30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543800" cy="1934071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自動化專題報告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番茄自動量測系統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6461760" cy="1512168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學生姓名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陳伯群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指導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林宸生 老師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協助指導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韋</a:t>
            </a:r>
            <a:r>
              <a:rPr lang="zh-TW" altLang="en-US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丞 </a:t>
            </a:r>
            <a:r>
              <a:rPr lang="zh-TW" altLang="en-US" sz="28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學長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5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實驗動機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實驗目的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實驗設備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實驗結果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1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實驗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動機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番茄有大小顆嗎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669010" cy="489654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3888432" cy="28803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89041"/>
            <a:ext cx="3888432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9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實驗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496" y="1536192"/>
            <a:ext cx="8496944" cy="5061160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能測量出寬度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大小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76872"/>
            <a:ext cx="4176464" cy="394141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888432" cy="394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42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實驗設備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影像式量測儀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en-US" altLang="zh-TW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Dobot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344816" cy="4800600"/>
          </a:xfrm>
        </p:spPr>
      </p:pic>
    </p:spTree>
    <p:extLst>
      <p:ext uri="{BB962C8B-B14F-4D97-AF65-F5344CB8AC3E}">
        <p14:creationId xmlns="" xmlns:p14="http://schemas.microsoft.com/office/powerpoint/2010/main" val="25305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實驗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結果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2167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637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132</TotalTime>
  <Words>60</Words>
  <Application>Microsoft Office PowerPoint</Application>
  <PresentationFormat>如螢幕大小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相鄰</vt:lpstr>
      <vt:lpstr>自動化專題報告 番茄自動量測系統</vt:lpstr>
      <vt:lpstr>目錄</vt:lpstr>
      <vt:lpstr>實驗動機-番茄有大小顆嗎?</vt:lpstr>
      <vt:lpstr>實驗目的</vt:lpstr>
      <vt:lpstr>實驗設備-影像式量測儀+Dobot</vt:lpstr>
      <vt:lpstr>實驗結果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自動化專題報告</dc:title>
  <dc:creator>user</dc:creator>
  <cp:lastModifiedBy>x</cp:lastModifiedBy>
  <cp:revision>24</cp:revision>
  <dcterms:created xsi:type="dcterms:W3CDTF">2017-03-09T17:58:56Z</dcterms:created>
  <dcterms:modified xsi:type="dcterms:W3CDTF">2017-04-30T15:29:58Z</dcterms:modified>
</cp:coreProperties>
</file>