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-64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0319" y="1211838"/>
            <a:ext cx="8406478" cy="1524670"/>
          </a:xfrm>
        </p:spPr>
        <p:txBody>
          <a:bodyPr/>
          <a:lstStyle/>
          <a:p>
            <a:pPr algn="ctr"/>
            <a:r>
              <a:rPr lang="zh-TW" altLang="en-US" dirty="0" smtClean="0"/>
              <a:t>光射擊遊戲模擬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授課教授：林宸生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學生姓名：黃昱嘉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學號：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M0502274</a:t>
            </a:r>
          </a:p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047184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當程式啟動，</a:t>
            </a:r>
            <a:r>
              <a:rPr lang="en-US" altLang="zh-TW" dirty="0" smtClean="0"/>
              <a:t>Slider</a:t>
            </a:r>
            <a:r>
              <a:rPr lang="zh-TW" altLang="en-US" dirty="0" smtClean="0"/>
              <a:t>將標靶往前送，到達定點時停止，當標靶上的光敏電阻</a:t>
            </a:r>
            <a:r>
              <a:rPr lang="zh-TW" altLang="en-US" dirty="0"/>
              <a:t>被</a:t>
            </a:r>
            <a:r>
              <a:rPr lang="zh-TW" altLang="en-US" dirty="0" smtClean="0"/>
              <a:t>光擊中，光敏電阻會回傳數值到</a:t>
            </a:r>
            <a:r>
              <a:rPr lang="en-US" altLang="zh-TW" dirty="0" smtClean="0"/>
              <a:t>Arduino</a:t>
            </a:r>
            <a:r>
              <a:rPr lang="zh-TW" altLang="en-US" dirty="0" smtClean="0"/>
              <a:t>板，然後</a:t>
            </a:r>
            <a:r>
              <a:rPr lang="en-US" altLang="zh-TW" dirty="0" smtClean="0"/>
              <a:t>Arduino</a:t>
            </a:r>
            <a:r>
              <a:rPr lang="zh-TW" altLang="en-US" dirty="0" smtClean="0"/>
              <a:t>會把數值紀錄起來存成文件檔，再用</a:t>
            </a:r>
            <a:r>
              <a:rPr lang="en-US" altLang="zh-TW" dirty="0" smtClean="0"/>
              <a:t>BCB</a:t>
            </a:r>
            <a:r>
              <a:rPr lang="zh-TW" altLang="en-US" dirty="0" smtClean="0"/>
              <a:t>去讀取，讀取值大於設定值的話，</a:t>
            </a:r>
            <a:r>
              <a:rPr lang="en-US" altLang="zh-TW" dirty="0"/>
              <a:t> </a:t>
            </a:r>
            <a:r>
              <a:rPr lang="en-US" altLang="zh-TW" dirty="0" smtClean="0"/>
              <a:t>Slider</a:t>
            </a:r>
            <a:r>
              <a:rPr lang="zh-TW" altLang="en-US" dirty="0" smtClean="0"/>
              <a:t>會把標靶往後送。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676401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成果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6380" y="2160588"/>
            <a:ext cx="689927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82997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多面向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111</TotalTime>
  <Words>90</Words>
  <Application>Microsoft Office PowerPoint</Application>
  <PresentationFormat>自訂</PresentationFormat>
  <Paragraphs>6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多面向</vt:lpstr>
      <vt:lpstr>光射擊遊戲模擬</vt:lpstr>
      <vt:lpstr>投影片 2</vt:lpstr>
      <vt:lpstr>成果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 Actuator of Slider控制</dc:title>
  <dc:creator>I41323</dc:creator>
  <cp:lastModifiedBy>x</cp:lastModifiedBy>
  <cp:revision>8</cp:revision>
  <dcterms:created xsi:type="dcterms:W3CDTF">2017-03-30T11:28:57Z</dcterms:created>
  <dcterms:modified xsi:type="dcterms:W3CDTF">2017-04-27T10:06:44Z</dcterms:modified>
</cp:coreProperties>
</file>