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58" r:id="rId4"/>
    <p:sldId id="280" r:id="rId5"/>
    <p:sldId id="283" r:id="rId6"/>
    <p:sldId id="282" r:id="rId7"/>
    <p:sldId id="279" r:id="rId8"/>
  </p:sldIdLst>
  <p:sldSz cx="9144000" cy="6858000" type="screen4x3"/>
  <p:notesSz cx="6858000" cy="9144000"/>
  <p:embeddedFontLst>
    <p:embeddedFont>
      <p:font typeface="標楷體" pitchFamily="65" charset="-120"/>
      <p:regular r:id="rId10"/>
    </p:embeddedFont>
    <p:embeddedFont>
      <p:font typeface="Roboto Slab" charset="0"/>
      <p:regular r:id="rId11"/>
      <p:bold r:id="rId12"/>
    </p:embeddedFont>
    <p:embeddedFont>
      <p:font typeface="Source Sans Pr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4B34BDD-2378-4517-828E-E9FC6519B076}">
  <a:tblStyle styleId="{B4B34BDD-2378-4517-828E-E9FC6519B07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32507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31640" y="1360350"/>
            <a:ext cx="7632848" cy="20686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自動化專題設計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模擬吊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重監控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</a:p>
        </p:txBody>
      </p:sp>
      <p:sp>
        <p:nvSpPr>
          <p:cNvPr id="3" name="Shape 61"/>
          <p:cNvSpPr txBox="1">
            <a:spLocks/>
          </p:cNvSpPr>
          <p:nvPr/>
        </p:nvSpPr>
        <p:spPr>
          <a:xfrm>
            <a:off x="2411760" y="4725144"/>
            <a:ext cx="6552728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指導老師：林宸生 教授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協助指導：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陳佩綺 學姊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學生：林宜盈</a:t>
            </a:r>
            <a:endParaRPr lang="e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68555" y="620688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endParaRPr lang="e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768555" y="1844824"/>
            <a:ext cx="6927899" cy="3444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26323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動機</a:t>
            </a:r>
            <a:endParaRPr lang="en-US" altLang="zh-TW" sz="2800" b="1" dirty="0" smtClean="0">
              <a:solidFill>
                <a:srgbClr val="263238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285750" lvl="0" indent="-285750" rtl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26323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目的</a:t>
            </a:r>
            <a:endParaRPr lang="en-US" altLang="zh-TW" sz="2800" b="1" dirty="0" smtClean="0">
              <a:solidFill>
                <a:srgbClr val="263238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26323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實驗儀器</a:t>
            </a:r>
            <a:endParaRPr lang="en-US" altLang="zh-TW" sz="2800" b="1" dirty="0" smtClean="0">
              <a:solidFill>
                <a:srgbClr val="263238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285750" lvl="0" indent="-285750" rtl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26323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影片</a:t>
            </a:r>
            <a:endParaRPr lang="en" sz="2800" b="1" dirty="0">
              <a:solidFill>
                <a:srgbClr val="263238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1637500" y="587125"/>
            <a:ext cx="5642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endParaRPr lang="e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4294967295"/>
          </p:nvPr>
        </p:nvSpPr>
        <p:spPr>
          <a:xfrm>
            <a:off x="1637500" y="2060848"/>
            <a:ext cx="7326988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XY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Table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模擬吊重系統</a:t>
            </a:r>
            <a:endParaRPr lang="en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0" name="Shape 80"/>
          <p:cNvCxnSpPr/>
          <p:nvPr/>
        </p:nvCxnSpPr>
        <p:spPr>
          <a:xfrm>
            <a:off x="6939075" y="5244825"/>
            <a:ext cx="145799" cy="5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7419811" y="4970089"/>
            <a:ext cx="289500" cy="396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2" descr="http://www.power-stacker.com.tw/templates/cache/4140/images/products/photooriginal-4140-315618.jpg?383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38751"/>
            <a:ext cx="283703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1637500" y="587125"/>
            <a:ext cx="5642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endParaRPr lang="e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4294967295"/>
          </p:nvPr>
        </p:nvSpPr>
        <p:spPr>
          <a:xfrm>
            <a:off x="899592" y="2060848"/>
            <a:ext cx="7632848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XY Table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跟伺服馬達結合</a:t>
            </a:r>
            <a:endParaRPr lang="en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0" name="Shape 80"/>
          <p:cNvCxnSpPr/>
          <p:nvPr/>
        </p:nvCxnSpPr>
        <p:spPr>
          <a:xfrm>
            <a:off x="6939075" y="5244825"/>
            <a:ext cx="145799" cy="5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7419811" y="4970089"/>
            <a:ext cx="289500" cy="396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3" t="3255" r="35584" b="1086"/>
          <a:stretch/>
        </p:blipFill>
        <p:spPr bwMode="auto">
          <a:xfrm>
            <a:off x="3131840" y="2651039"/>
            <a:ext cx="2263565" cy="403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09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 txBox="1">
            <a:spLocks/>
          </p:cNvSpPr>
          <p:nvPr/>
        </p:nvSpPr>
        <p:spPr>
          <a:xfrm>
            <a:off x="1637500" y="587125"/>
            <a:ext cx="56420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實驗儀器</a:t>
            </a:r>
            <a:endParaRPr lang="e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hape 77"/>
          <p:cNvSpPr txBox="1">
            <a:spLocks/>
          </p:cNvSpPr>
          <p:nvPr/>
        </p:nvSpPr>
        <p:spPr>
          <a:xfrm>
            <a:off x="683568" y="2060848"/>
            <a:ext cx="7038956" cy="2160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eaLnBrk="0" hangingPunct="0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微步進馬達驅動控制器</a:t>
            </a:r>
          </a:p>
          <a:p>
            <a:pPr eaLnBrk="0" hangingPunct="0"/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RS232 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傳輸線</a:t>
            </a:r>
          </a:p>
          <a:p>
            <a:pPr eaLnBrk="0" hangingPunct="0"/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XY table</a:t>
            </a:r>
          </a:p>
          <a:p>
            <a:pPr eaLnBrk="0" hangingPunct="0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個人電腦 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含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Borland C++ Builder 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軟體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anose="03000509000000000000" pitchFamily="65" charset="-120"/>
                <a:cs typeface="Times New Roman" pitchFamily="18" charset="0"/>
              </a:rPr>
              <a:t>)</a:t>
            </a:r>
          </a:p>
          <a:p>
            <a:pPr eaLnBrk="0" hangingPunct="0"/>
            <a:endParaRPr lang="en-US" altLang="zh-TW" sz="2400" dirty="0">
              <a:solidFill>
                <a:srgbClr val="000000"/>
              </a:solidFill>
              <a:latin typeface="標楷體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6" name="Picture 3" descr="C:\Users\user\Downloads\13234543_1255009257860057_186776783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037" y="3841408"/>
            <a:ext cx="2095127" cy="27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XY-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974" y="4095160"/>
            <a:ext cx="3457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60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 txBox="1">
            <a:spLocks/>
          </p:cNvSpPr>
          <p:nvPr/>
        </p:nvSpPr>
        <p:spPr>
          <a:xfrm>
            <a:off x="1637500" y="0"/>
            <a:ext cx="56420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endParaRPr lang="e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404664"/>
            <a:ext cx="29718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29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4294967295"/>
          </p:nvPr>
        </p:nvSpPr>
        <p:spPr>
          <a:xfrm>
            <a:off x="457200" y="1772816"/>
            <a:ext cx="8192399" cy="20836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zh-TW" sz="6000" b="1" dirty="0" smtClean="0">
                <a:solidFill>
                  <a:srgbClr val="0091EA"/>
                </a:solidFill>
                <a:highlight>
                  <a:srgbClr val="ECEFF1"/>
                </a:highlight>
                <a:latin typeface="Roboto Slab"/>
                <a:ea typeface="Roboto Slab"/>
                <a:cs typeface="Roboto Slab"/>
                <a:sym typeface="Roboto Slab"/>
              </a:rPr>
              <a:t>Q&amp;A</a:t>
            </a:r>
            <a:endParaRPr lang="en" sz="6000" dirty="0">
              <a:highlight>
                <a:srgbClr val="ECEFF1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64</Words>
  <Application>Microsoft Office PowerPoint</Application>
  <PresentationFormat>如螢幕大小 (4:3)</PresentationFormat>
  <Paragraphs>20</Paragraphs>
  <Slides>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Arial</vt:lpstr>
      <vt:lpstr>新細明體</vt:lpstr>
      <vt:lpstr>標楷體</vt:lpstr>
      <vt:lpstr>Roboto Slab</vt:lpstr>
      <vt:lpstr>Source Sans Pro</vt:lpstr>
      <vt:lpstr>Wingdings</vt:lpstr>
      <vt:lpstr>Times New Roman</vt:lpstr>
      <vt:lpstr>Cordelia template</vt:lpstr>
      <vt:lpstr>自動化專題設計  模擬吊重監控系統</vt:lpstr>
      <vt:lpstr>目錄</vt:lpstr>
      <vt:lpstr>動機</vt:lpstr>
      <vt:lpstr>目的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自動化專題設計  DS Actuator of Slider控制</dc:title>
  <cp:lastModifiedBy>x</cp:lastModifiedBy>
  <cp:revision>22</cp:revision>
  <dcterms:modified xsi:type="dcterms:W3CDTF">2017-04-27T09:33:13Z</dcterms:modified>
</cp:coreProperties>
</file>